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4067b2aae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71c273df24747"/>
  </p:sldMasterIdLst>
  <p:sldIdLst>
    <p:sldId xmlns:r="http://schemas.openxmlformats.org/officeDocument/2006/relationships" id="256" r:id="R2a5ceae4dde94e2b"/>
    <p:sldId xmlns:r="http://schemas.openxmlformats.org/officeDocument/2006/relationships" id="257" r:id="R5a43c385ae1b43c9"/>
    <p:sldId xmlns:r="http://schemas.openxmlformats.org/officeDocument/2006/relationships" id="258" r:id="Rf5351ef143944926"/>
    <p:sldId xmlns:r="http://schemas.openxmlformats.org/officeDocument/2006/relationships" id="259" r:id="R4e856a33afdd42a3"/>
    <p:sldId xmlns:r="http://schemas.openxmlformats.org/officeDocument/2006/relationships" id="260" r:id="Rdc21d55a9b45425f"/>
    <p:sldId xmlns:r="http://schemas.openxmlformats.org/officeDocument/2006/relationships" id="261" r:id="R9eaf356c5a0f4229"/>
    <p:sldId xmlns:r="http://schemas.openxmlformats.org/officeDocument/2006/relationships" id="262" r:id="R6e4d715f54e9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71c273df24747" /><Relationship Type="http://schemas.openxmlformats.org/officeDocument/2006/relationships/slide" Target="/ppt/slides/slide1.xml" Id="R2a5ceae4dde94e2b" /><Relationship Type="http://schemas.openxmlformats.org/officeDocument/2006/relationships/slide" Target="/ppt/slides/slide2.xml" Id="R5a43c385ae1b43c9" /><Relationship Type="http://schemas.openxmlformats.org/officeDocument/2006/relationships/slide" Target="/ppt/slides/slide3.xml" Id="Rf5351ef143944926" /><Relationship Type="http://schemas.openxmlformats.org/officeDocument/2006/relationships/slide" Target="/ppt/slides/slide4.xml" Id="R4e856a33afdd42a3" /><Relationship Type="http://schemas.openxmlformats.org/officeDocument/2006/relationships/slide" Target="/ppt/slides/slide5.xml" Id="Rdc21d55a9b45425f" /><Relationship Type="http://schemas.openxmlformats.org/officeDocument/2006/relationships/slide" Target="/ppt/slides/slide6.xml" Id="R9eaf356c5a0f4229" /><Relationship Type="http://schemas.openxmlformats.org/officeDocument/2006/relationships/slide" Target="/ppt/slides/slide7.xml" Id="R6e4d715f54e9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dc200ce0c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6fd1720da404b" /><Relationship Type="http://schemas.openxmlformats.org/officeDocument/2006/relationships/theme" Target="/ppt/slideMasters/theme/theme1.xml" Id="Rb33242db0714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e6fd1720da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e15b31009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a3855c7d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c5d2a26aa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8becfb20b4e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5d84c0c92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a933aebc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2104c532d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29 288 788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2 118 223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4 734 545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12 540 072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JOHDI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MAGNAR KILLINGMO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MAGNAR KILLINGMO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20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killingmo@revisorhuset.no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987 610 859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