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fc9207263d4c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56d53c169f4c8c"/>
  </p:sldMasterIdLst>
  <p:sldIdLst>
    <p:sldId xmlns:r="http://schemas.openxmlformats.org/officeDocument/2006/relationships" id="256" r:id="Rb94d4b6f2b6943cc"/>
    <p:sldId xmlns:r="http://schemas.openxmlformats.org/officeDocument/2006/relationships" id="257" r:id="R5a10dfec14224fb7"/>
    <p:sldId xmlns:r="http://schemas.openxmlformats.org/officeDocument/2006/relationships" id="258" r:id="R013daedcba604d33"/>
    <p:sldId xmlns:r="http://schemas.openxmlformats.org/officeDocument/2006/relationships" id="259" r:id="R1bb96d5d3866422b"/>
    <p:sldId xmlns:r="http://schemas.openxmlformats.org/officeDocument/2006/relationships" id="260" r:id="R1e65b1fbf922489f"/>
    <p:sldId xmlns:r="http://schemas.openxmlformats.org/officeDocument/2006/relationships" id="261" r:id="R87e07045501842ee"/>
    <p:sldId xmlns:r="http://schemas.openxmlformats.org/officeDocument/2006/relationships" id="262" r:id="R59b036fe935049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6d53c169f4c8c" /><Relationship Type="http://schemas.openxmlformats.org/officeDocument/2006/relationships/slide" Target="/ppt/slides/slide1.xml" Id="Rb94d4b6f2b6943cc" /><Relationship Type="http://schemas.openxmlformats.org/officeDocument/2006/relationships/slide" Target="/ppt/slides/slide2.xml" Id="R5a10dfec14224fb7" /><Relationship Type="http://schemas.openxmlformats.org/officeDocument/2006/relationships/slide" Target="/ppt/slides/slide3.xml" Id="R013daedcba604d33" /><Relationship Type="http://schemas.openxmlformats.org/officeDocument/2006/relationships/slide" Target="/ppt/slides/slide4.xml" Id="R1bb96d5d3866422b" /><Relationship Type="http://schemas.openxmlformats.org/officeDocument/2006/relationships/slide" Target="/ppt/slides/slide5.xml" Id="R1e65b1fbf922489f" /><Relationship Type="http://schemas.openxmlformats.org/officeDocument/2006/relationships/slide" Target="/ppt/slides/slide6.xml" Id="R87e07045501842ee" /><Relationship Type="http://schemas.openxmlformats.org/officeDocument/2006/relationships/slide" Target="/ppt/slides/slide7.xml" Id="R59b036fe935049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add6a37074a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c738b91b94d68" /><Relationship Type="http://schemas.openxmlformats.org/officeDocument/2006/relationships/theme" Target="/ppt/slideMasters/theme/theme1.xml" Id="R52317c84c04a43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cc738b91b94d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8d3a7e3c44c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0019f2b2d4f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7e0a2bcf540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7da7aeda942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02a5ee5d84f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9060d878b4c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c1c26616542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TALLENT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22 723 327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2 992 242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2 470 279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12 108 273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MSN HOLDING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HAJA HOLDING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RINGEN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LUNDE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MARTINSEN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JOMACH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Sagvollvegen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2833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19 44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987 612 479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