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bb43494d5a4c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9214098f14ee2"/>
  </p:sldMasterIdLst>
  <p:sldIdLst>
    <p:sldId xmlns:r="http://schemas.openxmlformats.org/officeDocument/2006/relationships" id="256" r:id="R2249ceca29c942a2"/>
    <p:sldId xmlns:r="http://schemas.openxmlformats.org/officeDocument/2006/relationships" id="257" r:id="Rcf8b55d323f34c8a"/>
    <p:sldId xmlns:r="http://schemas.openxmlformats.org/officeDocument/2006/relationships" id="258" r:id="R02068e2b75884f54"/>
    <p:sldId xmlns:r="http://schemas.openxmlformats.org/officeDocument/2006/relationships" id="259" r:id="R51ecca1984a74bd9"/>
    <p:sldId xmlns:r="http://schemas.openxmlformats.org/officeDocument/2006/relationships" id="260" r:id="R4eada5c57ebd40d8"/>
    <p:sldId xmlns:r="http://schemas.openxmlformats.org/officeDocument/2006/relationships" id="261" r:id="R0b0554dcf510446e"/>
    <p:sldId xmlns:r="http://schemas.openxmlformats.org/officeDocument/2006/relationships" id="262" r:id="R6dded7629d84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9214098f14ee2" /><Relationship Type="http://schemas.openxmlformats.org/officeDocument/2006/relationships/slide" Target="/ppt/slides/slide1.xml" Id="R2249ceca29c942a2" /><Relationship Type="http://schemas.openxmlformats.org/officeDocument/2006/relationships/slide" Target="/ppt/slides/slide2.xml" Id="Rcf8b55d323f34c8a" /><Relationship Type="http://schemas.openxmlformats.org/officeDocument/2006/relationships/slide" Target="/ppt/slides/slide3.xml" Id="R02068e2b75884f54" /><Relationship Type="http://schemas.openxmlformats.org/officeDocument/2006/relationships/slide" Target="/ppt/slides/slide4.xml" Id="R51ecca1984a74bd9" /><Relationship Type="http://schemas.openxmlformats.org/officeDocument/2006/relationships/slide" Target="/ppt/slides/slide5.xml" Id="R4eada5c57ebd40d8" /><Relationship Type="http://schemas.openxmlformats.org/officeDocument/2006/relationships/slide" Target="/ppt/slides/slide6.xml" Id="R0b0554dcf510446e" /><Relationship Type="http://schemas.openxmlformats.org/officeDocument/2006/relationships/slide" Target="/ppt/slides/slide7.xml" Id="R6dded7629d84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a61de45b247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530c0a07145f7" /><Relationship Type="http://schemas.openxmlformats.org/officeDocument/2006/relationships/theme" Target="/ppt/slideMasters/theme/theme1.xml" Id="R67d14408e115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530c0a071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e35b31d3242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32b350ce4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0e40d571d4c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ac9a2313c49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16cf561c1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d688bbdfc43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d0bcb5faf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−2 512 613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43 624 857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43 754 109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KÅSI METTE AMUNDSEN  –  69,6 %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CATHRINE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KJERSTI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KÅSI METTE AMUNDSEN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A. Kåsi, Bjørnstadbakken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04 25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klaus.invest@hotmail.com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