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e37cebb93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b8606b741c4ca0"/>
  </p:sldMasterIdLst>
  <p:sldIdLst>
    <p:sldId xmlns:r="http://schemas.openxmlformats.org/officeDocument/2006/relationships" id="256" r:id="R16f9ac2c201247ff"/>
    <p:sldId xmlns:r="http://schemas.openxmlformats.org/officeDocument/2006/relationships" id="257" r:id="Rbfaf99a64c094378"/>
    <p:sldId xmlns:r="http://schemas.openxmlformats.org/officeDocument/2006/relationships" id="258" r:id="R605f7b44e336474b"/>
    <p:sldId xmlns:r="http://schemas.openxmlformats.org/officeDocument/2006/relationships" id="259" r:id="Raebffcccc80f4e71"/>
    <p:sldId xmlns:r="http://schemas.openxmlformats.org/officeDocument/2006/relationships" id="260" r:id="R444de137a042438e"/>
    <p:sldId xmlns:r="http://schemas.openxmlformats.org/officeDocument/2006/relationships" id="261" r:id="R55edda1db85949f2"/>
    <p:sldId xmlns:r="http://schemas.openxmlformats.org/officeDocument/2006/relationships" id="262" r:id="Rbca71984764c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8606b741c4ca0" /><Relationship Type="http://schemas.openxmlformats.org/officeDocument/2006/relationships/slide" Target="/ppt/slides/slide1.xml" Id="R16f9ac2c201247ff" /><Relationship Type="http://schemas.openxmlformats.org/officeDocument/2006/relationships/slide" Target="/ppt/slides/slide2.xml" Id="Rbfaf99a64c094378" /><Relationship Type="http://schemas.openxmlformats.org/officeDocument/2006/relationships/slide" Target="/ppt/slides/slide3.xml" Id="R605f7b44e336474b" /><Relationship Type="http://schemas.openxmlformats.org/officeDocument/2006/relationships/slide" Target="/ppt/slides/slide4.xml" Id="Raebffcccc80f4e71" /><Relationship Type="http://schemas.openxmlformats.org/officeDocument/2006/relationships/slide" Target="/ppt/slides/slide5.xml" Id="R444de137a042438e" /><Relationship Type="http://schemas.openxmlformats.org/officeDocument/2006/relationships/slide" Target="/ppt/slides/slide6.xml" Id="R55edda1db85949f2" /><Relationship Type="http://schemas.openxmlformats.org/officeDocument/2006/relationships/slide" Target="/ppt/slides/slide7.xml" Id="Rbca71984764c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df4ea1212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9be91c6b94466" /><Relationship Type="http://schemas.openxmlformats.org/officeDocument/2006/relationships/theme" Target="/ppt/slideMasters/theme/theme1.xml" Id="R9a7874e530c04b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59be91c6b9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36765d876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7b29593204d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f4792bf4b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c1cdf58b1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f2260b3ee4f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fce024ede49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7f32910184c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6 263 863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648 991 908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REDERI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