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f5d9a1b69a49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aa0cc2a5e14d49"/>
  </p:sldMasterIdLst>
  <p:sldIdLst>
    <p:sldId xmlns:r="http://schemas.openxmlformats.org/officeDocument/2006/relationships" id="256" r:id="R502396524a8f4213"/>
    <p:sldId xmlns:r="http://schemas.openxmlformats.org/officeDocument/2006/relationships" id="257" r:id="Rdc47499c11484127"/>
    <p:sldId xmlns:r="http://schemas.openxmlformats.org/officeDocument/2006/relationships" id="258" r:id="Rd20e1eabb4bc412c"/>
    <p:sldId xmlns:r="http://schemas.openxmlformats.org/officeDocument/2006/relationships" id="259" r:id="R79449658af1949a4"/>
    <p:sldId xmlns:r="http://schemas.openxmlformats.org/officeDocument/2006/relationships" id="260" r:id="Re4b3884423104f0d"/>
    <p:sldId xmlns:r="http://schemas.openxmlformats.org/officeDocument/2006/relationships" id="261" r:id="Rae3c7a19e1974d16"/>
    <p:sldId xmlns:r="http://schemas.openxmlformats.org/officeDocument/2006/relationships" id="262" r:id="Rcd82f31a83634d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a0cc2a5e14d49" /><Relationship Type="http://schemas.openxmlformats.org/officeDocument/2006/relationships/slide" Target="/ppt/slides/slide1.xml" Id="R502396524a8f4213" /><Relationship Type="http://schemas.openxmlformats.org/officeDocument/2006/relationships/slide" Target="/ppt/slides/slide2.xml" Id="Rdc47499c11484127" /><Relationship Type="http://schemas.openxmlformats.org/officeDocument/2006/relationships/slide" Target="/ppt/slides/slide3.xml" Id="Rd20e1eabb4bc412c" /><Relationship Type="http://schemas.openxmlformats.org/officeDocument/2006/relationships/slide" Target="/ppt/slides/slide4.xml" Id="R79449658af1949a4" /><Relationship Type="http://schemas.openxmlformats.org/officeDocument/2006/relationships/slide" Target="/ppt/slides/slide5.xml" Id="Re4b3884423104f0d" /><Relationship Type="http://schemas.openxmlformats.org/officeDocument/2006/relationships/slide" Target="/ppt/slides/slide6.xml" Id="Rae3c7a19e1974d16" /><Relationship Type="http://schemas.openxmlformats.org/officeDocument/2006/relationships/slide" Target="/ppt/slides/slide7.xml" Id="Rcd82f31a83634d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dfbdebb24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2a6da778248cf" /><Relationship Type="http://schemas.openxmlformats.org/officeDocument/2006/relationships/theme" Target="/ppt/slideMasters/theme/theme1.xml" Id="Ra0834b26fc1d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2a6da7782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7e6d0c81a40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09a1db2bb4e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2955f9d654b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eb4376b2440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272fcc6645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143a022b248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8b14870e0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KR.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−315 850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14 287 369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LUNDE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KIRSTI HOØEN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LUNDENSTEEN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ROBIN LUNDE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2052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97 32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987 620 498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KR. INVEST AS</a:t>
            </a:r>
          </a:p>
        </p:txBody>
      </p:sp>
    </p:spTree>
  </p:cSld>
  <p:clrMapOvr>
    <a:masterClrMapping xmlns:a="http://schemas.openxmlformats.org/drawingml/2006/main"/>
  </p:clrMapOvr>
</p:sld>
</file>