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a5c4ff89c54c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dcdef952cb4d0c"/>
  </p:sldMasterIdLst>
  <p:sldIdLst>
    <p:sldId xmlns:r="http://schemas.openxmlformats.org/officeDocument/2006/relationships" id="256" r:id="Rf265809f214f4109"/>
    <p:sldId xmlns:r="http://schemas.openxmlformats.org/officeDocument/2006/relationships" id="257" r:id="R9298eac500284116"/>
    <p:sldId xmlns:r="http://schemas.openxmlformats.org/officeDocument/2006/relationships" id="258" r:id="Re6d01f19dce3459e"/>
    <p:sldId xmlns:r="http://schemas.openxmlformats.org/officeDocument/2006/relationships" id="259" r:id="R95ac004aa4a947c3"/>
    <p:sldId xmlns:r="http://schemas.openxmlformats.org/officeDocument/2006/relationships" id="260" r:id="Rb0a0e34b01d1483f"/>
    <p:sldId xmlns:r="http://schemas.openxmlformats.org/officeDocument/2006/relationships" id="261" r:id="R4abb5cbacfb344ed"/>
    <p:sldId xmlns:r="http://schemas.openxmlformats.org/officeDocument/2006/relationships" id="262" r:id="R7d3c695fc64c4f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dcdef952cb4d0c" /><Relationship Type="http://schemas.openxmlformats.org/officeDocument/2006/relationships/slide" Target="/ppt/slides/slide1.xml" Id="Rf265809f214f4109" /><Relationship Type="http://schemas.openxmlformats.org/officeDocument/2006/relationships/slide" Target="/ppt/slides/slide2.xml" Id="R9298eac500284116" /><Relationship Type="http://schemas.openxmlformats.org/officeDocument/2006/relationships/slide" Target="/ppt/slides/slide3.xml" Id="Re6d01f19dce3459e" /><Relationship Type="http://schemas.openxmlformats.org/officeDocument/2006/relationships/slide" Target="/ppt/slides/slide4.xml" Id="R95ac004aa4a947c3" /><Relationship Type="http://schemas.openxmlformats.org/officeDocument/2006/relationships/slide" Target="/ppt/slides/slide5.xml" Id="Rb0a0e34b01d1483f" /><Relationship Type="http://schemas.openxmlformats.org/officeDocument/2006/relationships/slide" Target="/ppt/slides/slide6.xml" Id="R4abb5cbacfb344ed" /><Relationship Type="http://schemas.openxmlformats.org/officeDocument/2006/relationships/slide" Target="/ppt/slides/slide7.xml" Id="R7d3c695fc64c4f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61599b8cb843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ff36c1f8c461b" /><Relationship Type="http://schemas.openxmlformats.org/officeDocument/2006/relationships/theme" Target="/ppt/slideMasters/theme/theme1.xml" Id="R78fb64e2b97046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aff36c1f8c46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0f9ed23104c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4ff45ddce48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177c61e9649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cea06818d49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1bcc35b6f44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d44294e6c47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2285dba224d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PREMIO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PREMIO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1 563 515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256 947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171 825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607 179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1 385 165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IVAR OPDAL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8517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987 628 065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