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bd883457f944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517c5b29d94006"/>
  </p:sldMasterIdLst>
  <p:sldIdLst>
    <p:sldId xmlns:r="http://schemas.openxmlformats.org/officeDocument/2006/relationships" id="256" r:id="R8aa8c57b096e4506"/>
    <p:sldId xmlns:r="http://schemas.openxmlformats.org/officeDocument/2006/relationships" id="257" r:id="R301dea97f3e547bb"/>
    <p:sldId xmlns:r="http://schemas.openxmlformats.org/officeDocument/2006/relationships" id="258" r:id="Ra34f07353c92416c"/>
    <p:sldId xmlns:r="http://schemas.openxmlformats.org/officeDocument/2006/relationships" id="259" r:id="Re5e83ccaed5b4d35"/>
    <p:sldId xmlns:r="http://schemas.openxmlformats.org/officeDocument/2006/relationships" id="260" r:id="Rd1ef9f722c854f7b"/>
    <p:sldId xmlns:r="http://schemas.openxmlformats.org/officeDocument/2006/relationships" id="261" r:id="Rf49a629fc1ca491f"/>
    <p:sldId xmlns:r="http://schemas.openxmlformats.org/officeDocument/2006/relationships" id="262" r:id="R0b9ae3299d7a4f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517c5b29d94006" /><Relationship Type="http://schemas.openxmlformats.org/officeDocument/2006/relationships/slide" Target="/ppt/slides/slide1.xml" Id="R8aa8c57b096e4506" /><Relationship Type="http://schemas.openxmlformats.org/officeDocument/2006/relationships/slide" Target="/ppt/slides/slide2.xml" Id="R301dea97f3e547bb" /><Relationship Type="http://schemas.openxmlformats.org/officeDocument/2006/relationships/slide" Target="/ppt/slides/slide3.xml" Id="Ra34f07353c92416c" /><Relationship Type="http://schemas.openxmlformats.org/officeDocument/2006/relationships/slide" Target="/ppt/slides/slide4.xml" Id="Re5e83ccaed5b4d35" /><Relationship Type="http://schemas.openxmlformats.org/officeDocument/2006/relationships/slide" Target="/ppt/slides/slide5.xml" Id="Rd1ef9f722c854f7b" /><Relationship Type="http://schemas.openxmlformats.org/officeDocument/2006/relationships/slide" Target="/ppt/slides/slide6.xml" Id="Rf49a629fc1ca491f" /><Relationship Type="http://schemas.openxmlformats.org/officeDocument/2006/relationships/slide" Target="/ppt/slides/slide7.xml" Id="R0b9ae3299d7a4f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a38bc110584a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3fbabd5b941f7" /><Relationship Type="http://schemas.openxmlformats.org/officeDocument/2006/relationships/theme" Target="/ppt/slideMasters/theme/theme1.xml" Id="R00e5a510d6a648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03fbabd5b941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a0e0ac5974f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0cdae6e894d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f240628f243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a1645f02441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d46c9ebba4c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4905d67c44e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84128931c49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VAAK REVISJON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VAAK REVISJON OG RÅDGIVNING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80 114 704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16 186 561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156 965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37 986 175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59 217 320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THORNTON REVISJON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MALHOTRA RAKHEE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JAN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PLØEN LARS HENRIK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20 04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grant@no.gt.com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www.grantthornton.no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987 632 380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