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5ea8bd867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a254059c44f8c"/>
  </p:sldMasterIdLst>
  <p:sldIdLst>
    <p:sldId xmlns:r="http://schemas.openxmlformats.org/officeDocument/2006/relationships" id="256" r:id="R08df951448bc4d54"/>
    <p:sldId xmlns:r="http://schemas.openxmlformats.org/officeDocument/2006/relationships" id="257" r:id="R0ead226e30a74537"/>
    <p:sldId xmlns:r="http://schemas.openxmlformats.org/officeDocument/2006/relationships" id="258" r:id="Rb5d325fe71704524"/>
    <p:sldId xmlns:r="http://schemas.openxmlformats.org/officeDocument/2006/relationships" id="259" r:id="R8b7dc8ebfa2a43cd"/>
    <p:sldId xmlns:r="http://schemas.openxmlformats.org/officeDocument/2006/relationships" id="260" r:id="R7bede9cbd6674055"/>
    <p:sldId xmlns:r="http://schemas.openxmlformats.org/officeDocument/2006/relationships" id="261" r:id="Rf89d191be764460c"/>
    <p:sldId xmlns:r="http://schemas.openxmlformats.org/officeDocument/2006/relationships" id="262" r:id="R3c81c9fe9452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a254059c44f8c" /><Relationship Type="http://schemas.openxmlformats.org/officeDocument/2006/relationships/slide" Target="/ppt/slides/slide1.xml" Id="R08df951448bc4d54" /><Relationship Type="http://schemas.openxmlformats.org/officeDocument/2006/relationships/slide" Target="/ppt/slides/slide2.xml" Id="R0ead226e30a74537" /><Relationship Type="http://schemas.openxmlformats.org/officeDocument/2006/relationships/slide" Target="/ppt/slides/slide3.xml" Id="Rb5d325fe71704524" /><Relationship Type="http://schemas.openxmlformats.org/officeDocument/2006/relationships/slide" Target="/ppt/slides/slide4.xml" Id="R8b7dc8ebfa2a43cd" /><Relationship Type="http://schemas.openxmlformats.org/officeDocument/2006/relationships/slide" Target="/ppt/slides/slide5.xml" Id="R7bede9cbd6674055" /><Relationship Type="http://schemas.openxmlformats.org/officeDocument/2006/relationships/slide" Target="/ppt/slides/slide6.xml" Id="Rf89d191be764460c" /><Relationship Type="http://schemas.openxmlformats.org/officeDocument/2006/relationships/slide" Target="/ppt/slides/slide7.xml" Id="R3c81c9fe9452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30bf00cb5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148c0cbbf4d6e" /><Relationship Type="http://schemas.openxmlformats.org/officeDocument/2006/relationships/theme" Target="/ppt/slideMasters/theme/theme1.xml" Id="Rc2ab8cee0f88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148c0cbbf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4040caff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52ac65c1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0250b9c3f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4ff13ad2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061a4ee98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e6f8719f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5577e6c7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