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d335fe414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c7ed6ddd547d8"/>
  </p:sldMasterIdLst>
  <p:sldIdLst>
    <p:sldId xmlns:r="http://schemas.openxmlformats.org/officeDocument/2006/relationships" id="256" r:id="Rd0b334482df94e93"/>
    <p:sldId xmlns:r="http://schemas.openxmlformats.org/officeDocument/2006/relationships" id="257" r:id="R4bfacd51d98a48ee"/>
    <p:sldId xmlns:r="http://schemas.openxmlformats.org/officeDocument/2006/relationships" id="258" r:id="R064c0fed6f404225"/>
    <p:sldId xmlns:r="http://schemas.openxmlformats.org/officeDocument/2006/relationships" id="259" r:id="R949e11912ac84300"/>
    <p:sldId xmlns:r="http://schemas.openxmlformats.org/officeDocument/2006/relationships" id="260" r:id="Ra8e14afe2b774b80"/>
    <p:sldId xmlns:r="http://schemas.openxmlformats.org/officeDocument/2006/relationships" id="261" r:id="R5c60845862594df1"/>
    <p:sldId xmlns:r="http://schemas.openxmlformats.org/officeDocument/2006/relationships" id="262" r:id="R5445ba510812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c7ed6ddd547d8" /><Relationship Type="http://schemas.openxmlformats.org/officeDocument/2006/relationships/slide" Target="/ppt/slides/slide1.xml" Id="Rd0b334482df94e93" /><Relationship Type="http://schemas.openxmlformats.org/officeDocument/2006/relationships/slide" Target="/ppt/slides/slide2.xml" Id="R4bfacd51d98a48ee" /><Relationship Type="http://schemas.openxmlformats.org/officeDocument/2006/relationships/slide" Target="/ppt/slides/slide3.xml" Id="R064c0fed6f404225" /><Relationship Type="http://schemas.openxmlformats.org/officeDocument/2006/relationships/slide" Target="/ppt/slides/slide4.xml" Id="R949e11912ac84300" /><Relationship Type="http://schemas.openxmlformats.org/officeDocument/2006/relationships/slide" Target="/ppt/slides/slide5.xml" Id="Ra8e14afe2b774b80" /><Relationship Type="http://schemas.openxmlformats.org/officeDocument/2006/relationships/slide" Target="/ppt/slides/slide6.xml" Id="R5c60845862594df1" /><Relationship Type="http://schemas.openxmlformats.org/officeDocument/2006/relationships/slide" Target="/ppt/slides/slide7.xml" Id="R5445ba510812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a1ff37d17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da1b10b14bfc" /><Relationship Type="http://schemas.openxmlformats.org/officeDocument/2006/relationships/theme" Target="/ppt/slideMasters/theme/theme1.xml" Id="Rd92aa562dd17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dda1b10b1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d4db36a4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71228dc3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79fd7c7b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662b3038b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8cb3e6e6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00268d2e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d43a6a63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ANNE-HILDE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