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5e330805945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882e314b214abe"/>
  </p:sldMasterIdLst>
  <p:sldIdLst>
    <p:sldId xmlns:r="http://schemas.openxmlformats.org/officeDocument/2006/relationships" id="256" r:id="R9720e8c8f08948a4"/>
    <p:sldId xmlns:r="http://schemas.openxmlformats.org/officeDocument/2006/relationships" id="257" r:id="Re5ef4ebfc40748c8"/>
    <p:sldId xmlns:r="http://schemas.openxmlformats.org/officeDocument/2006/relationships" id="258" r:id="Rf5a72f299ad6453b"/>
    <p:sldId xmlns:r="http://schemas.openxmlformats.org/officeDocument/2006/relationships" id="259" r:id="Rf33f2b4e0f8145a5"/>
    <p:sldId xmlns:r="http://schemas.openxmlformats.org/officeDocument/2006/relationships" id="260" r:id="R4737b52fff50415d"/>
    <p:sldId xmlns:r="http://schemas.openxmlformats.org/officeDocument/2006/relationships" id="261" r:id="Rb11f006a4a7d42e4"/>
    <p:sldId xmlns:r="http://schemas.openxmlformats.org/officeDocument/2006/relationships" id="262" r:id="R00a2aa8c3da147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82e314b214abe" /><Relationship Type="http://schemas.openxmlformats.org/officeDocument/2006/relationships/slide" Target="/ppt/slides/slide1.xml" Id="R9720e8c8f08948a4" /><Relationship Type="http://schemas.openxmlformats.org/officeDocument/2006/relationships/slide" Target="/ppt/slides/slide2.xml" Id="Re5ef4ebfc40748c8" /><Relationship Type="http://schemas.openxmlformats.org/officeDocument/2006/relationships/slide" Target="/ppt/slides/slide3.xml" Id="Rf5a72f299ad6453b" /><Relationship Type="http://schemas.openxmlformats.org/officeDocument/2006/relationships/slide" Target="/ppt/slides/slide4.xml" Id="Rf33f2b4e0f8145a5" /><Relationship Type="http://schemas.openxmlformats.org/officeDocument/2006/relationships/slide" Target="/ppt/slides/slide5.xml" Id="R4737b52fff50415d" /><Relationship Type="http://schemas.openxmlformats.org/officeDocument/2006/relationships/slide" Target="/ppt/slides/slide6.xml" Id="Rb11f006a4a7d42e4" /><Relationship Type="http://schemas.openxmlformats.org/officeDocument/2006/relationships/slide" Target="/ppt/slides/slide7.xml" Id="R00a2aa8c3da147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3e07e58134b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9b12cb93c4d58" /><Relationship Type="http://schemas.openxmlformats.org/officeDocument/2006/relationships/theme" Target="/ppt/slideMasters/theme/theme1.xml" Id="Re3ea473e33be42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b9b12cb93c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35a6f1706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0495f387d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acbc29bbc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141ac59ff48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695393dc349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83be5e74146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d274a6d2742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BRÆNDS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BRÆNDS ØKONOMI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20 509 080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2 618 667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7 441 145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INGE BRÆND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BRÆND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BRÆNDS ØKONOMI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GERD-ELISABETH LUNDER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HÅKONSEN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MATHEA BRÆND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1811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69880211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987 660 376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BRÆNDS ØKONOMI AS</a:t>
            </a:r>
          </a:p>
        </p:txBody>
      </p:sp>
    </p:spTree>
  </p:cSld>
  <p:clrMapOvr>
    <a:masterClrMapping xmlns:a="http://schemas.openxmlformats.org/drawingml/2006/main"/>
  </p:clrMapOvr>
</p:sld>
</file>