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a2b45f9b0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80d26ea684918"/>
  </p:sldMasterIdLst>
  <p:sldIdLst>
    <p:sldId xmlns:r="http://schemas.openxmlformats.org/officeDocument/2006/relationships" id="256" r:id="Rb08a2390528c4127"/>
    <p:sldId xmlns:r="http://schemas.openxmlformats.org/officeDocument/2006/relationships" id="257" r:id="R54d91a51b6c74578"/>
    <p:sldId xmlns:r="http://schemas.openxmlformats.org/officeDocument/2006/relationships" id="258" r:id="R7dabdcf9226549c6"/>
    <p:sldId xmlns:r="http://schemas.openxmlformats.org/officeDocument/2006/relationships" id="259" r:id="Rcb5d2de87b1e44c7"/>
    <p:sldId xmlns:r="http://schemas.openxmlformats.org/officeDocument/2006/relationships" id="260" r:id="R519e8b315cbd4e8d"/>
    <p:sldId xmlns:r="http://schemas.openxmlformats.org/officeDocument/2006/relationships" id="261" r:id="R02800bef66ca4aee"/>
    <p:sldId xmlns:r="http://schemas.openxmlformats.org/officeDocument/2006/relationships" id="262" r:id="Re0c5fb56196c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80d26ea684918" /><Relationship Type="http://schemas.openxmlformats.org/officeDocument/2006/relationships/slide" Target="/ppt/slides/slide1.xml" Id="Rb08a2390528c4127" /><Relationship Type="http://schemas.openxmlformats.org/officeDocument/2006/relationships/slide" Target="/ppt/slides/slide2.xml" Id="R54d91a51b6c74578" /><Relationship Type="http://schemas.openxmlformats.org/officeDocument/2006/relationships/slide" Target="/ppt/slides/slide3.xml" Id="R7dabdcf9226549c6" /><Relationship Type="http://schemas.openxmlformats.org/officeDocument/2006/relationships/slide" Target="/ppt/slides/slide4.xml" Id="Rcb5d2de87b1e44c7" /><Relationship Type="http://schemas.openxmlformats.org/officeDocument/2006/relationships/slide" Target="/ppt/slides/slide5.xml" Id="R519e8b315cbd4e8d" /><Relationship Type="http://schemas.openxmlformats.org/officeDocument/2006/relationships/slide" Target="/ppt/slides/slide6.xml" Id="R02800bef66ca4aee" /><Relationship Type="http://schemas.openxmlformats.org/officeDocument/2006/relationships/slide" Target="/ppt/slides/slide7.xml" Id="Re0c5fb56196c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3c1666971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830a6cadb42b5" /><Relationship Type="http://schemas.openxmlformats.org/officeDocument/2006/relationships/theme" Target="/ppt/slideMasters/theme/theme1.xml" Id="R76c09b901adc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830a6cadb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f28a98346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ec5651c6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6710d2bc2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ee609210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b4efbb2d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5dfb8d95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9dd25cba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