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caa90770104a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f88b838a744af1"/>
  </p:sldMasterIdLst>
  <p:sldIdLst>
    <p:sldId xmlns:r="http://schemas.openxmlformats.org/officeDocument/2006/relationships" id="256" r:id="R5b9740e6f2004b28"/>
    <p:sldId xmlns:r="http://schemas.openxmlformats.org/officeDocument/2006/relationships" id="257" r:id="R6413f22793424f31"/>
    <p:sldId xmlns:r="http://schemas.openxmlformats.org/officeDocument/2006/relationships" id="258" r:id="Rbe149ce632004b15"/>
    <p:sldId xmlns:r="http://schemas.openxmlformats.org/officeDocument/2006/relationships" id="259" r:id="Re35df6ac72f34dfe"/>
    <p:sldId xmlns:r="http://schemas.openxmlformats.org/officeDocument/2006/relationships" id="260" r:id="R0ff43ad6621c461d"/>
    <p:sldId xmlns:r="http://schemas.openxmlformats.org/officeDocument/2006/relationships" id="261" r:id="Rc3d0c5b6807a440a"/>
    <p:sldId xmlns:r="http://schemas.openxmlformats.org/officeDocument/2006/relationships" id="262" r:id="R9f4659a9ddb248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88b838a744af1" /><Relationship Type="http://schemas.openxmlformats.org/officeDocument/2006/relationships/slide" Target="/ppt/slides/slide1.xml" Id="R5b9740e6f2004b28" /><Relationship Type="http://schemas.openxmlformats.org/officeDocument/2006/relationships/slide" Target="/ppt/slides/slide2.xml" Id="R6413f22793424f31" /><Relationship Type="http://schemas.openxmlformats.org/officeDocument/2006/relationships/slide" Target="/ppt/slides/slide3.xml" Id="Rbe149ce632004b15" /><Relationship Type="http://schemas.openxmlformats.org/officeDocument/2006/relationships/slide" Target="/ppt/slides/slide4.xml" Id="Re35df6ac72f34dfe" /><Relationship Type="http://schemas.openxmlformats.org/officeDocument/2006/relationships/slide" Target="/ppt/slides/slide5.xml" Id="R0ff43ad6621c461d" /><Relationship Type="http://schemas.openxmlformats.org/officeDocument/2006/relationships/slide" Target="/ppt/slides/slide6.xml" Id="Rc3d0c5b6807a440a" /><Relationship Type="http://schemas.openxmlformats.org/officeDocument/2006/relationships/slide" Target="/ppt/slides/slide7.xml" Id="R9f4659a9ddb248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d901411fd43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786fe764548e2" /><Relationship Type="http://schemas.openxmlformats.org/officeDocument/2006/relationships/theme" Target="/ppt/slideMasters/theme/theme1.xml" Id="Raa188d6912ee47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e786fe764548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cb97672c249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7471d0f8149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758a2175c43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380b4bd6b40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08cfa98044c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4a817b02143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9f95f55714f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36 854 415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44 992 165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SALVATIO INVEST AS  –  98,4 %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SALVATIO INVEST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KAROLINE HELLESVIK ENGH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HELLESVIK ABEL ENGH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ABEL ENGH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987 669 616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