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018f5c3b014a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bcbf951c5044c0"/>
  </p:sldMasterIdLst>
  <p:sldIdLst>
    <p:sldId xmlns:r="http://schemas.openxmlformats.org/officeDocument/2006/relationships" id="256" r:id="R28c763dde13b4d7c"/>
    <p:sldId xmlns:r="http://schemas.openxmlformats.org/officeDocument/2006/relationships" id="257" r:id="Rff05445a03784766"/>
    <p:sldId xmlns:r="http://schemas.openxmlformats.org/officeDocument/2006/relationships" id="258" r:id="R6ae22266cc3a4930"/>
    <p:sldId xmlns:r="http://schemas.openxmlformats.org/officeDocument/2006/relationships" id="259" r:id="R929e2732448a499f"/>
    <p:sldId xmlns:r="http://schemas.openxmlformats.org/officeDocument/2006/relationships" id="260" r:id="R6dd75eba1eef4ace"/>
    <p:sldId xmlns:r="http://schemas.openxmlformats.org/officeDocument/2006/relationships" id="261" r:id="Rbf909b3a9d1f43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bcbf951c5044c0" /><Relationship Type="http://schemas.openxmlformats.org/officeDocument/2006/relationships/slide" Target="/ppt/slides/slide1.xml" Id="R28c763dde13b4d7c" /><Relationship Type="http://schemas.openxmlformats.org/officeDocument/2006/relationships/slide" Target="/ppt/slides/slide2.xml" Id="Rff05445a03784766" /><Relationship Type="http://schemas.openxmlformats.org/officeDocument/2006/relationships/slide" Target="/ppt/slides/slide3.xml" Id="R6ae22266cc3a4930" /><Relationship Type="http://schemas.openxmlformats.org/officeDocument/2006/relationships/slide" Target="/ppt/slides/slide4.xml" Id="R929e2732448a499f" /><Relationship Type="http://schemas.openxmlformats.org/officeDocument/2006/relationships/slide" Target="/ppt/slides/slide5.xml" Id="R6dd75eba1eef4ace" /><Relationship Type="http://schemas.openxmlformats.org/officeDocument/2006/relationships/slide" Target="/ppt/slides/slide6.xml" Id="Rbf909b3a9d1f43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5fcd4a14af43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18b9281a0f4b8d" /><Relationship Type="http://schemas.openxmlformats.org/officeDocument/2006/relationships/theme" Target="/ppt/slideMasters/theme/theme1.xml" Id="R3b246ddd4b3646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18b9281a0f4b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d58896a49b43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bd7e67b134d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dbd4fb8f147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61f60442e4e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e5ea8d9c943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1b8ab2caa45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LIV LYSE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LIV LYSE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LIV LYSE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LIV LYSE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LIV LYSE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LIV LYSE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987 669 721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LIV LYSE</a:t>
            </a:r>
          </a:p>
        </p:txBody>
      </p:sp>
    </p:spTree>
  </p:cSld>
  <p:clrMapOvr>
    <a:masterClrMapping xmlns:a="http://schemas.openxmlformats.org/drawingml/2006/main"/>
  </p:clrMapOvr>
</p:sld>
</file>