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8db572a07a49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37b81b3ff84a09"/>
  </p:sldMasterIdLst>
  <p:sldIdLst>
    <p:sldId xmlns:r="http://schemas.openxmlformats.org/officeDocument/2006/relationships" id="256" r:id="R06eadec89fbe470e"/>
    <p:sldId xmlns:r="http://schemas.openxmlformats.org/officeDocument/2006/relationships" id="257" r:id="R0dd77a6317864bce"/>
    <p:sldId xmlns:r="http://schemas.openxmlformats.org/officeDocument/2006/relationships" id="258" r:id="Ra259b07b25854a3f"/>
    <p:sldId xmlns:r="http://schemas.openxmlformats.org/officeDocument/2006/relationships" id="259" r:id="R6262e9a1577c4fe4"/>
    <p:sldId xmlns:r="http://schemas.openxmlformats.org/officeDocument/2006/relationships" id="260" r:id="R562df80ff23141b0"/>
    <p:sldId xmlns:r="http://schemas.openxmlformats.org/officeDocument/2006/relationships" id="261" r:id="R57f301b64ddf45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37b81b3ff84a09" /><Relationship Type="http://schemas.openxmlformats.org/officeDocument/2006/relationships/slide" Target="/ppt/slides/slide1.xml" Id="R06eadec89fbe470e" /><Relationship Type="http://schemas.openxmlformats.org/officeDocument/2006/relationships/slide" Target="/ppt/slides/slide2.xml" Id="R0dd77a6317864bce" /><Relationship Type="http://schemas.openxmlformats.org/officeDocument/2006/relationships/slide" Target="/ppt/slides/slide3.xml" Id="Ra259b07b25854a3f" /><Relationship Type="http://schemas.openxmlformats.org/officeDocument/2006/relationships/slide" Target="/ppt/slides/slide4.xml" Id="R6262e9a1577c4fe4" /><Relationship Type="http://schemas.openxmlformats.org/officeDocument/2006/relationships/slide" Target="/ppt/slides/slide5.xml" Id="R562df80ff23141b0" /><Relationship Type="http://schemas.openxmlformats.org/officeDocument/2006/relationships/slide" Target="/ppt/slides/slide6.xml" Id="R57f301b64ddf45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42023649dc40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c868b84a47482c" /><Relationship Type="http://schemas.openxmlformats.org/officeDocument/2006/relationships/theme" Target="/ppt/slideMasters/theme/theme1.xml" Id="Rdf3789901da6476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c868b84a4748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6111f7ae1849d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b50e9bc86742b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7f9a04c78a4c8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14923e839040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db9da0193b47a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29cb80dbca41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LIV LYSE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LIV LYSE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LYSE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LIV LYSE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LIV LYSE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LIV LYSE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118 351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90 364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90 364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95 521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119 851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LIV LYSE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987 669 721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LIV LYSE</a:t>
            </a:r>
          </a:p>
        </p:txBody>
      </p:sp>
    </p:spTree>
  </p:cSld>
  <p:clrMapOvr>
    <a:masterClrMapping xmlns:a="http://schemas.openxmlformats.org/drawingml/2006/main"/>
  </p:clrMapOvr>
</p:sld>
</file>