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2224b151ac44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f13b86ab9f48f5"/>
  </p:sldMasterIdLst>
  <p:sldIdLst>
    <p:sldId xmlns:r="http://schemas.openxmlformats.org/officeDocument/2006/relationships" id="256" r:id="R1574d61d62fb4aab"/>
    <p:sldId xmlns:r="http://schemas.openxmlformats.org/officeDocument/2006/relationships" id="257" r:id="Ra29f8e15b6f9400c"/>
    <p:sldId xmlns:r="http://schemas.openxmlformats.org/officeDocument/2006/relationships" id="258" r:id="Rc30152a7cd664d80"/>
    <p:sldId xmlns:r="http://schemas.openxmlformats.org/officeDocument/2006/relationships" id="259" r:id="R6240c8d7ca1b4c6d"/>
    <p:sldId xmlns:r="http://schemas.openxmlformats.org/officeDocument/2006/relationships" id="260" r:id="R948e1cea261c4a7e"/>
    <p:sldId xmlns:r="http://schemas.openxmlformats.org/officeDocument/2006/relationships" id="261" r:id="R41ca7e5401974480"/>
    <p:sldId xmlns:r="http://schemas.openxmlformats.org/officeDocument/2006/relationships" id="262" r:id="R250507f2b6d740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f13b86ab9f48f5" /><Relationship Type="http://schemas.openxmlformats.org/officeDocument/2006/relationships/slide" Target="/ppt/slides/slide1.xml" Id="R1574d61d62fb4aab" /><Relationship Type="http://schemas.openxmlformats.org/officeDocument/2006/relationships/slide" Target="/ppt/slides/slide2.xml" Id="Ra29f8e15b6f9400c" /><Relationship Type="http://schemas.openxmlformats.org/officeDocument/2006/relationships/slide" Target="/ppt/slides/slide3.xml" Id="Rc30152a7cd664d80" /><Relationship Type="http://schemas.openxmlformats.org/officeDocument/2006/relationships/slide" Target="/ppt/slides/slide4.xml" Id="R6240c8d7ca1b4c6d" /><Relationship Type="http://schemas.openxmlformats.org/officeDocument/2006/relationships/slide" Target="/ppt/slides/slide5.xml" Id="R948e1cea261c4a7e" /><Relationship Type="http://schemas.openxmlformats.org/officeDocument/2006/relationships/slide" Target="/ppt/slides/slide6.xml" Id="R41ca7e5401974480" /><Relationship Type="http://schemas.openxmlformats.org/officeDocument/2006/relationships/slide" Target="/ppt/slides/slide7.xml" Id="R250507f2b6d740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671ad81daf47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910423ed64bf7" /><Relationship Type="http://schemas.openxmlformats.org/officeDocument/2006/relationships/theme" Target="/ppt/slideMasters/theme/theme1.xml" Id="R67d67ff9690b4e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b910423ed64b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ef6c1b9a347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0cadf36ac43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ee7b1599f49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ece524ed147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ab20c3fcf4c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1b1185f9941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3a80914db4b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ÅSVANG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ÅSVANG &amp; CO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42 422 719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8 171 159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6 664 740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2 008 485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19 106 360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HPJ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RØSHOLDT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HANTO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ROSENLUNDEN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ÅRDAHL TRYGVE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HANTO BIRGER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30 00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www.aasvang.no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987 679 026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