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b9290958bf4b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660b498aeb44a0"/>
  </p:sldMasterIdLst>
  <p:sldIdLst>
    <p:sldId xmlns:r="http://schemas.openxmlformats.org/officeDocument/2006/relationships" id="256" r:id="R42d8bb3febaf4472"/>
    <p:sldId xmlns:r="http://schemas.openxmlformats.org/officeDocument/2006/relationships" id="257" r:id="R6e2f518d2f074c93"/>
    <p:sldId xmlns:r="http://schemas.openxmlformats.org/officeDocument/2006/relationships" id="258" r:id="Rb53adf544cd54abb"/>
    <p:sldId xmlns:r="http://schemas.openxmlformats.org/officeDocument/2006/relationships" id="259" r:id="Ra0294d0414564487"/>
    <p:sldId xmlns:r="http://schemas.openxmlformats.org/officeDocument/2006/relationships" id="260" r:id="R41bc1eaaac754786"/>
    <p:sldId xmlns:r="http://schemas.openxmlformats.org/officeDocument/2006/relationships" id="261" r:id="Rae96df944d324c55"/>
    <p:sldId xmlns:r="http://schemas.openxmlformats.org/officeDocument/2006/relationships" id="262" r:id="Rc8f0b4b300f8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60b498aeb44a0" /><Relationship Type="http://schemas.openxmlformats.org/officeDocument/2006/relationships/slide" Target="/ppt/slides/slide1.xml" Id="R42d8bb3febaf4472" /><Relationship Type="http://schemas.openxmlformats.org/officeDocument/2006/relationships/slide" Target="/ppt/slides/slide2.xml" Id="R6e2f518d2f074c93" /><Relationship Type="http://schemas.openxmlformats.org/officeDocument/2006/relationships/slide" Target="/ppt/slides/slide3.xml" Id="Rb53adf544cd54abb" /><Relationship Type="http://schemas.openxmlformats.org/officeDocument/2006/relationships/slide" Target="/ppt/slides/slide4.xml" Id="Ra0294d0414564487" /><Relationship Type="http://schemas.openxmlformats.org/officeDocument/2006/relationships/slide" Target="/ppt/slides/slide5.xml" Id="R41bc1eaaac754786" /><Relationship Type="http://schemas.openxmlformats.org/officeDocument/2006/relationships/slide" Target="/ppt/slides/slide6.xml" Id="Rae96df944d324c55" /><Relationship Type="http://schemas.openxmlformats.org/officeDocument/2006/relationships/slide" Target="/ppt/slides/slide7.xml" Id="Rc8f0b4b300f8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6504f70a143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8da74048540c7" /><Relationship Type="http://schemas.openxmlformats.org/officeDocument/2006/relationships/theme" Target="/ppt/slideMasters/theme/theme1.xml" Id="R0d29b20d75f7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48da74048540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208198b32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e5608bec542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c15072eaa40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4a62d24974e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0cdb0c1fa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fa27c3c0a46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a5b3e683744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UNIQUM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3 817 718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28 133 246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28 256 075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GISVOLD JOHANNESSEN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RATHE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GISVOLD SANDBERG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GISVOLD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MOURSUND GISVOLD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Schultz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987 689 250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