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1c7a71c02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21d0a3c1b4c60"/>
  </p:sldMasterIdLst>
  <p:sldIdLst>
    <p:sldId xmlns:r="http://schemas.openxmlformats.org/officeDocument/2006/relationships" id="256" r:id="R930869e9d7d94a69"/>
    <p:sldId xmlns:r="http://schemas.openxmlformats.org/officeDocument/2006/relationships" id="257" r:id="R194e04035ccd4219"/>
    <p:sldId xmlns:r="http://schemas.openxmlformats.org/officeDocument/2006/relationships" id="258" r:id="Rc7f15fda93524aee"/>
    <p:sldId xmlns:r="http://schemas.openxmlformats.org/officeDocument/2006/relationships" id="259" r:id="Ra0756bf72aa340c1"/>
    <p:sldId xmlns:r="http://schemas.openxmlformats.org/officeDocument/2006/relationships" id="260" r:id="R4ef01b36af2e4556"/>
    <p:sldId xmlns:r="http://schemas.openxmlformats.org/officeDocument/2006/relationships" id="261" r:id="R22dccf91ffb34d48"/>
    <p:sldId xmlns:r="http://schemas.openxmlformats.org/officeDocument/2006/relationships" id="262" r:id="R093fe0921fb3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21d0a3c1b4c60" /><Relationship Type="http://schemas.openxmlformats.org/officeDocument/2006/relationships/slide" Target="/ppt/slides/slide1.xml" Id="R930869e9d7d94a69" /><Relationship Type="http://schemas.openxmlformats.org/officeDocument/2006/relationships/slide" Target="/ppt/slides/slide2.xml" Id="R194e04035ccd4219" /><Relationship Type="http://schemas.openxmlformats.org/officeDocument/2006/relationships/slide" Target="/ppt/slides/slide3.xml" Id="Rc7f15fda93524aee" /><Relationship Type="http://schemas.openxmlformats.org/officeDocument/2006/relationships/slide" Target="/ppt/slides/slide4.xml" Id="Ra0756bf72aa340c1" /><Relationship Type="http://schemas.openxmlformats.org/officeDocument/2006/relationships/slide" Target="/ppt/slides/slide5.xml" Id="R4ef01b36af2e4556" /><Relationship Type="http://schemas.openxmlformats.org/officeDocument/2006/relationships/slide" Target="/ppt/slides/slide6.xml" Id="R22dccf91ffb34d48" /><Relationship Type="http://schemas.openxmlformats.org/officeDocument/2006/relationships/slide" Target="/ppt/slides/slide7.xml" Id="R093fe0921fb3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e697c80e1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7faeef9446d5" /><Relationship Type="http://schemas.openxmlformats.org/officeDocument/2006/relationships/theme" Target="/ppt/slideMasters/theme/theme1.xml" Id="Re55e00710f70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a7faeef94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1aa1db913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51d9a150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71033f60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1fd42700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db9c813f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dea3b84d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b7646ddc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TEMBER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9 698 530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GEIR-KÅRE JORDHEIM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