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9c37de28343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b71752e6764930"/>
  </p:sldMasterIdLst>
  <p:sldIdLst>
    <p:sldId xmlns:r="http://schemas.openxmlformats.org/officeDocument/2006/relationships" id="256" r:id="R21109873f464438c"/>
    <p:sldId xmlns:r="http://schemas.openxmlformats.org/officeDocument/2006/relationships" id="257" r:id="R7fcda0e91b484c66"/>
    <p:sldId xmlns:r="http://schemas.openxmlformats.org/officeDocument/2006/relationships" id="258" r:id="R7c1f0583482248e8"/>
    <p:sldId xmlns:r="http://schemas.openxmlformats.org/officeDocument/2006/relationships" id="259" r:id="Rc2ee4212279149cc"/>
    <p:sldId xmlns:r="http://schemas.openxmlformats.org/officeDocument/2006/relationships" id="260" r:id="R9f4752d9383a409d"/>
    <p:sldId xmlns:r="http://schemas.openxmlformats.org/officeDocument/2006/relationships" id="261" r:id="R543cb18695eb42fd"/>
    <p:sldId xmlns:r="http://schemas.openxmlformats.org/officeDocument/2006/relationships" id="262" r:id="R64f2f2a5073c40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71752e6764930" /><Relationship Type="http://schemas.openxmlformats.org/officeDocument/2006/relationships/slide" Target="/ppt/slides/slide1.xml" Id="R21109873f464438c" /><Relationship Type="http://schemas.openxmlformats.org/officeDocument/2006/relationships/slide" Target="/ppt/slides/slide2.xml" Id="R7fcda0e91b484c66" /><Relationship Type="http://schemas.openxmlformats.org/officeDocument/2006/relationships/slide" Target="/ppt/slides/slide3.xml" Id="R7c1f0583482248e8" /><Relationship Type="http://schemas.openxmlformats.org/officeDocument/2006/relationships/slide" Target="/ppt/slides/slide4.xml" Id="Rc2ee4212279149cc" /><Relationship Type="http://schemas.openxmlformats.org/officeDocument/2006/relationships/slide" Target="/ppt/slides/slide5.xml" Id="R9f4752d9383a409d" /><Relationship Type="http://schemas.openxmlformats.org/officeDocument/2006/relationships/slide" Target="/ppt/slides/slide6.xml" Id="R543cb18695eb42fd" /><Relationship Type="http://schemas.openxmlformats.org/officeDocument/2006/relationships/slide" Target="/ppt/slides/slide7.xml" Id="R64f2f2a5073c40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18d7f712a47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3d9ad3248406b" /><Relationship Type="http://schemas.openxmlformats.org/officeDocument/2006/relationships/theme" Target="/ppt/slideMasters/theme/theme1.xml" Id="R03bb5112764a4d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f3d9ad324840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6d008b19049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af05590b443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2396cbbf04d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0ac8c187e42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e5561b39e4e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3575d5ebd49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084b87db646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−3 386 368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445 646 329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447 137 526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EIRIK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