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65e64a3e1d4f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243cb3c5064bef"/>
  </p:sldMasterIdLst>
  <p:sldIdLst>
    <p:sldId xmlns:r="http://schemas.openxmlformats.org/officeDocument/2006/relationships" id="256" r:id="R48b9132cd3994aa2"/>
    <p:sldId xmlns:r="http://schemas.openxmlformats.org/officeDocument/2006/relationships" id="257" r:id="Rdd9548db11cc4d48"/>
    <p:sldId xmlns:r="http://schemas.openxmlformats.org/officeDocument/2006/relationships" id="258" r:id="R0e1dca7dcca54f32"/>
    <p:sldId xmlns:r="http://schemas.openxmlformats.org/officeDocument/2006/relationships" id="259" r:id="R5773da78bd1b4a6c"/>
    <p:sldId xmlns:r="http://schemas.openxmlformats.org/officeDocument/2006/relationships" id="260" r:id="Rf521a9f1afc24094"/>
    <p:sldId xmlns:r="http://schemas.openxmlformats.org/officeDocument/2006/relationships" id="261" r:id="Rcd39b5b1692c44dd"/>
    <p:sldId xmlns:r="http://schemas.openxmlformats.org/officeDocument/2006/relationships" id="262" r:id="Ref65d28546664f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243cb3c5064bef" /><Relationship Type="http://schemas.openxmlformats.org/officeDocument/2006/relationships/slide" Target="/ppt/slides/slide1.xml" Id="R48b9132cd3994aa2" /><Relationship Type="http://schemas.openxmlformats.org/officeDocument/2006/relationships/slide" Target="/ppt/slides/slide2.xml" Id="Rdd9548db11cc4d48" /><Relationship Type="http://schemas.openxmlformats.org/officeDocument/2006/relationships/slide" Target="/ppt/slides/slide3.xml" Id="R0e1dca7dcca54f32" /><Relationship Type="http://schemas.openxmlformats.org/officeDocument/2006/relationships/slide" Target="/ppt/slides/slide4.xml" Id="R5773da78bd1b4a6c" /><Relationship Type="http://schemas.openxmlformats.org/officeDocument/2006/relationships/slide" Target="/ppt/slides/slide5.xml" Id="Rf521a9f1afc24094" /><Relationship Type="http://schemas.openxmlformats.org/officeDocument/2006/relationships/slide" Target="/ppt/slides/slide6.xml" Id="Rcd39b5b1692c44dd" /><Relationship Type="http://schemas.openxmlformats.org/officeDocument/2006/relationships/slide" Target="/ppt/slides/slide7.xml" Id="Ref65d28546664f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582d8af89145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e63a55f0c54290" /><Relationship Type="http://schemas.openxmlformats.org/officeDocument/2006/relationships/theme" Target="/ppt/slideMasters/theme/theme1.xml" Id="R2f161b7f544844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e63a55f0c542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f860f0854448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2769e916eb4e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63ee63a67c4a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1b9eaebd9f47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4a3d5259da48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dc6c0bc70f40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0cc8cd988840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DAG ULVIN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DAG ULVIN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 ULVIN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DAG ULVIN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DAG ULVIN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DAG ULVIN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1 944 388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9 292 165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13 138 605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DAG ULVIN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 ULVIN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DAG ULVIN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A.C. Svarstads gate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2003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987 743 794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DAG ULVIN AS</a:t>
            </a:r>
          </a:p>
        </p:txBody>
      </p:sp>
    </p:spTree>
  </p:cSld>
  <p:clrMapOvr>
    <a:masterClrMapping xmlns:a="http://schemas.openxmlformats.org/drawingml/2006/main"/>
  </p:clrMapOvr>
</p:sld>
</file>