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e0a4a89c4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a00d431154182"/>
  </p:sldMasterIdLst>
  <p:sldIdLst>
    <p:sldId xmlns:r="http://schemas.openxmlformats.org/officeDocument/2006/relationships" id="256" r:id="R58d348063616467c"/>
    <p:sldId xmlns:r="http://schemas.openxmlformats.org/officeDocument/2006/relationships" id="257" r:id="Rde5486eb15ac4382"/>
    <p:sldId xmlns:r="http://schemas.openxmlformats.org/officeDocument/2006/relationships" id="258" r:id="R4518ac0fd217418e"/>
    <p:sldId xmlns:r="http://schemas.openxmlformats.org/officeDocument/2006/relationships" id="259" r:id="R5de67cb6a0ad45d1"/>
    <p:sldId xmlns:r="http://schemas.openxmlformats.org/officeDocument/2006/relationships" id="260" r:id="Re66b719ab93649be"/>
    <p:sldId xmlns:r="http://schemas.openxmlformats.org/officeDocument/2006/relationships" id="261" r:id="R687bf96a2ff94516"/>
    <p:sldId xmlns:r="http://schemas.openxmlformats.org/officeDocument/2006/relationships" id="262" r:id="R13487e564669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a00d431154182" /><Relationship Type="http://schemas.openxmlformats.org/officeDocument/2006/relationships/slide" Target="/ppt/slides/slide1.xml" Id="R58d348063616467c" /><Relationship Type="http://schemas.openxmlformats.org/officeDocument/2006/relationships/slide" Target="/ppt/slides/slide2.xml" Id="Rde5486eb15ac4382" /><Relationship Type="http://schemas.openxmlformats.org/officeDocument/2006/relationships/slide" Target="/ppt/slides/slide3.xml" Id="R4518ac0fd217418e" /><Relationship Type="http://schemas.openxmlformats.org/officeDocument/2006/relationships/slide" Target="/ppt/slides/slide4.xml" Id="R5de67cb6a0ad45d1" /><Relationship Type="http://schemas.openxmlformats.org/officeDocument/2006/relationships/slide" Target="/ppt/slides/slide5.xml" Id="Re66b719ab93649be" /><Relationship Type="http://schemas.openxmlformats.org/officeDocument/2006/relationships/slide" Target="/ppt/slides/slide6.xml" Id="R687bf96a2ff94516" /><Relationship Type="http://schemas.openxmlformats.org/officeDocument/2006/relationships/slide" Target="/ppt/slides/slide7.xml" Id="R13487e564669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e0f5d0d06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f598309144bdb" /><Relationship Type="http://schemas.openxmlformats.org/officeDocument/2006/relationships/theme" Target="/ppt/slideMasters/theme/theme1.xml" Id="Rd977ccf0383d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f59830914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dc523d01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3b2ccc03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8181a5e3a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e4ff4f314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1b3dfe42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5593237b8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6663651e4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536 382 331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−62 997 473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91 874 118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431 298 252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