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11246814f1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39e155ffca4bc4"/>
  </p:sldMasterIdLst>
  <p:sldIdLst>
    <p:sldId xmlns:r="http://schemas.openxmlformats.org/officeDocument/2006/relationships" id="256" r:id="R4383d4c13ca74907"/>
    <p:sldId xmlns:r="http://schemas.openxmlformats.org/officeDocument/2006/relationships" id="257" r:id="R559f4ff1bd154b1f"/>
    <p:sldId xmlns:r="http://schemas.openxmlformats.org/officeDocument/2006/relationships" id="258" r:id="R72c64a7fd5784270"/>
    <p:sldId xmlns:r="http://schemas.openxmlformats.org/officeDocument/2006/relationships" id="259" r:id="R5bf51dd5f67944e0"/>
    <p:sldId xmlns:r="http://schemas.openxmlformats.org/officeDocument/2006/relationships" id="260" r:id="R785061c49ac549cf"/>
    <p:sldId xmlns:r="http://schemas.openxmlformats.org/officeDocument/2006/relationships" id="261" r:id="Rfc738960b15a4083"/>
    <p:sldId xmlns:r="http://schemas.openxmlformats.org/officeDocument/2006/relationships" id="262" r:id="Rbf0f750ae6b545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9e155ffca4bc4" /><Relationship Type="http://schemas.openxmlformats.org/officeDocument/2006/relationships/slide" Target="/ppt/slides/slide1.xml" Id="R4383d4c13ca74907" /><Relationship Type="http://schemas.openxmlformats.org/officeDocument/2006/relationships/slide" Target="/ppt/slides/slide2.xml" Id="R559f4ff1bd154b1f" /><Relationship Type="http://schemas.openxmlformats.org/officeDocument/2006/relationships/slide" Target="/ppt/slides/slide3.xml" Id="R72c64a7fd5784270" /><Relationship Type="http://schemas.openxmlformats.org/officeDocument/2006/relationships/slide" Target="/ppt/slides/slide4.xml" Id="R5bf51dd5f67944e0" /><Relationship Type="http://schemas.openxmlformats.org/officeDocument/2006/relationships/slide" Target="/ppt/slides/slide5.xml" Id="R785061c49ac549cf" /><Relationship Type="http://schemas.openxmlformats.org/officeDocument/2006/relationships/slide" Target="/ppt/slides/slide6.xml" Id="Rfc738960b15a4083" /><Relationship Type="http://schemas.openxmlformats.org/officeDocument/2006/relationships/slide" Target="/ppt/slides/slide7.xml" Id="Rbf0f750ae6b545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43560d34643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93ece43ef447d" /><Relationship Type="http://schemas.openxmlformats.org/officeDocument/2006/relationships/theme" Target="/ppt/slideMasters/theme/theme1.xml" Id="Rf08f249a693747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793ece43ef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3df9345f743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4ff0792a04e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fdd59e7b04e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2210f524b4b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e0d66300e44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db4466dbc4a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b5f57309d48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FERIESENTER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FERIESENTER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13 578 208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29 582 074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35 832 907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HENRIK SANDNES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MARIUS SANDNES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SANDNES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Åkvågveien 590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4957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15 40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987 816 228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