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edd8ceecf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0c8731a934f38"/>
  </p:sldMasterIdLst>
  <p:sldIdLst>
    <p:sldId xmlns:r="http://schemas.openxmlformats.org/officeDocument/2006/relationships" id="256" r:id="R4cb5a609430043af"/>
    <p:sldId xmlns:r="http://schemas.openxmlformats.org/officeDocument/2006/relationships" id="257" r:id="R967d95b90f3246e9"/>
    <p:sldId xmlns:r="http://schemas.openxmlformats.org/officeDocument/2006/relationships" id="258" r:id="R907b863e01154ca5"/>
    <p:sldId xmlns:r="http://schemas.openxmlformats.org/officeDocument/2006/relationships" id="259" r:id="R20e1258ce39f4b69"/>
    <p:sldId xmlns:r="http://schemas.openxmlformats.org/officeDocument/2006/relationships" id="260" r:id="R8729b3d5a1784a1c"/>
    <p:sldId xmlns:r="http://schemas.openxmlformats.org/officeDocument/2006/relationships" id="261" r:id="R94c36b88569f48f5"/>
    <p:sldId xmlns:r="http://schemas.openxmlformats.org/officeDocument/2006/relationships" id="262" r:id="Rf5481b990b14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0c8731a934f38" /><Relationship Type="http://schemas.openxmlformats.org/officeDocument/2006/relationships/slide" Target="/ppt/slides/slide1.xml" Id="R4cb5a609430043af" /><Relationship Type="http://schemas.openxmlformats.org/officeDocument/2006/relationships/slide" Target="/ppt/slides/slide2.xml" Id="R967d95b90f3246e9" /><Relationship Type="http://schemas.openxmlformats.org/officeDocument/2006/relationships/slide" Target="/ppt/slides/slide3.xml" Id="R907b863e01154ca5" /><Relationship Type="http://schemas.openxmlformats.org/officeDocument/2006/relationships/slide" Target="/ppt/slides/slide4.xml" Id="R20e1258ce39f4b69" /><Relationship Type="http://schemas.openxmlformats.org/officeDocument/2006/relationships/slide" Target="/ppt/slides/slide5.xml" Id="R8729b3d5a1784a1c" /><Relationship Type="http://schemas.openxmlformats.org/officeDocument/2006/relationships/slide" Target="/ppt/slides/slide6.xml" Id="R94c36b88569f48f5" /><Relationship Type="http://schemas.openxmlformats.org/officeDocument/2006/relationships/slide" Target="/ppt/slides/slide7.xml" Id="Rf5481b990b14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5885f45df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411ac8ea43c8" /><Relationship Type="http://schemas.openxmlformats.org/officeDocument/2006/relationships/theme" Target="/ppt/slideMasters/theme/theme1.xml" Id="Rcacd39518ef84c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f411ac8ea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9180e163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abaadcec34a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6780556e0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5182b403b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4e706c4e246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a81351c30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d589c084d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BASIC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BASIC INVEST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16 544 274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17 618 295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TORGEIR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Stormmusbrinken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987 825 294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BASIC INVEST AS</a:t>
            </a:r>
          </a:p>
        </p:txBody>
      </p:sp>
    </p:spTree>
  </p:cSld>
  <p:clrMapOvr>
    <a:masterClrMapping xmlns:a="http://schemas.openxmlformats.org/drawingml/2006/main"/>
  </p:clrMapOvr>
</p:sld>
</file>