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61b99aca4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a37247d104a1b"/>
  </p:sldMasterIdLst>
  <p:sldIdLst>
    <p:sldId xmlns:r="http://schemas.openxmlformats.org/officeDocument/2006/relationships" id="256" r:id="Rf53bb4fe47f44e37"/>
    <p:sldId xmlns:r="http://schemas.openxmlformats.org/officeDocument/2006/relationships" id="257" r:id="R46299679348b4719"/>
    <p:sldId xmlns:r="http://schemas.openxmlformats.org/officeDocument/2006/relationships" id="258" r:id="R0e7492b48e2d4d77"/>
    <p:sldId xmlns:r="http://schemas.openxmlformats.org/officeDocument/2006/relationships" id="259" r:id="Rc0416a40aec544fc"/>
    <p:sldId xmlns:r="http://schemas.openxmlformats.org/officeDocument/2006/relationships" id="260" r:id="R901d6ed8157c4949"/>
    <p:sldId xmlns:r="http://schemas.openxmlformats.org/officeDocument/2006/relationships" id="261" r:id="Rc0cbe658613e4f06"/>
    <p:sldId xmlns:r="http://schemas.openxmlformats.org/officeDocument/2006/relationships" id="262" r:id="R6625ed398f60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a37247d104a1b" /><Relationship Type="http://schemas.openxmlformats.org/officeDocument/2006/relationships/slide" Target="/ppt/slides/slide1.xml" Id="Rf53bb4fe47f44e37" /><Relationship Type="http://schemas.openxmlformats.org/officeDocument/2006/relationships/slide" Target="/ppt/slides/slide2.xml" Id="R46299679348b4719" /><Relationship Type="http://schemas.openxmlformats.org/officeDocument/2006/relationships/slide" Target="/ppt/slides/slide3.xml" Id="R0e7492b48e2d4d77" /><Relationship Type="http://schemas.openxmlformats.org/officeDocument/2006/relationships/slide" Target="/ppt/slides/slide4.xml" Id="Rc0416a40aec544fc" /><Relationship Type="http://schemas.openxmlformats.org/officeDocument/2006/relationships/slide" Target="/ppt/slides/slide5.xml" Id="R901d6ed8157c4949" /><Relationship Type="http://schemas.openxmlformats.org/officeDocument/2006/relationships/slide" Target="/ppt/slides/slide6.xml" Id="Rc0cbe658613e4f06" /><Relationship Type="http://schemas.openxmlformats.org/officeDocument/2006/relationships/slide" Target="/ppt/slides/slide7.xml" Id="R6625ed398f60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bbfb565ea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2b0991064793" /><Relationship Type="http://schemas.openxmlformats.org/officeDocument/2006/relationships/theme" Target="/ppt/slideMasters/theme/theme1.xml" Id="Rfad09b2be0e3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82b099106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5e1e5559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c0c96d3a3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b1cd0800b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87e40edb2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86e6c518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79cdc624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f856bf1e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