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9d7a88a96f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65a17184e443f8"/>
  </p:sldMasterIdLst>
  <p:sldIdLst>
    <p:sldId xmlns:r="http://schemas.openxmlformats.org/officeDocument/2006/relationships" id="256" r:id="R5ae8e50e3d2a4ca6"/>
    <p:sldId xmlns:r="http://schemas.openxmlformats.org/officeDocument/2006/relationships" id="257" r:id="R9582d34d58334753"/>
    <p:sldId xmlns:r="http://schemas.openxmlformats.org/officeDocument/2006/relationships" id="258" r:id="R6a82cd490f4f49fc"/>
    <p:sldId xmlns:r="http://schemas.openxmlformats.org/officeDocument/2006/relationships" id="259" r:id="R9026da0941ea4587"/>
    <p:sldId xmlns:r="http://schemas.openxmlformats.org/officeDocument/2006/relationships" id="260" r:id="Rcff248eba66b4478"/>
    <p:sldId xmlns:r="http://schemas.openxmlformats.org/officeDocument/2006/relationships" id="261" r:id="R8938fe5398d1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5a17184e443f8" /><Relationship Type="http://schemas.openxmlformats.org/officeDocument/2006/relationships/slide" Target="/ppt/slides/slide1.xml" Id="R5ae8e50e3d2a4ca6" /><Relationship Type="http://schemas.openxmlformats.org/officeDocument/2006/relationships/slide" Target="/ppt/slides/slide2.xml" Id="R9582d34d58334753" /><Relationship Type="http://schemas.openxmlformats.org/officeDocument/2006/relationships/slide" Target="/ppt/slides/slide3.xml" Id="R6a82cd490f4f49fc" /><Relationship Type="http://schemas.openxmlformats.org/officeDocument/2006/relationships/slide" Target="/ppt/slides/slide4.xml" Id="R9026da0941ea4587" /><Relationship Type="http://schemas.openxmlformats.org/officeDocument/2006/relationships/slide" Target="/ppt/slides/slide5.xml" Id="Rcff248eba66b4478" /><Relationship Type="http://schemas.openxmlformats.org/officeDocument/2006/relationships/slide" Target="/ppt/slides/slide6.xml" Id="R8938fe5398d1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1dfe923e342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a7267e3684422" /><Relationship Type="http://schemas.openxmlformats.org/officeDocument/2006/relationships/theme" Target="/ppt/slideMasters/theme/theme1.xml" Id="R9efb3f777c1c4d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6a7267e36844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37a2d58a143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1123073c34c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278169f404c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40274309241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9e1ee73704b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72db8bbbc48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CONSULT REGNSKAPSFØRER STOKKELAND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CONSULT REGNSKAPSFØRER STOKKELAND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351 147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Laukrokveien 765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anja@advalue.no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987 833 181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CONSULT REGNSKAPSFØRER STOKKELAND</a:t>
            </a:r>
          </a:p>
        </p:txBody>
      </p:sp>
    </p:spTree>
  </p:cSld>
  <p:clrMapOvr>
    <a:masterClrMapping xmlns:a="http://schemas.openxmlformats.org/drawingml/2006/main"/>
  </p:clrMapOvr>
</p:sld>
</file>