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a0a90c183349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c36f099ca84ed5"/>
  </p:sldMasterIdLst>
  <p:sldIdLst>
    <p:sldId xmlns:r="http://schemas.openxmlformats.org/officeDocument/2006/relationships" id="256" r:id="R773b9b51291f437b"/>
    <p:sldId xmlns:r="http://schemas.openxmlformats.org/officeDocument/2006/relationships" id="257" r:id="R7b3847226aac455e"/>
    <p:sldId xmlns:r="http://schemas.openxmlformats.org/officeDocument/2006/relationships" id="258" r:id="Rb7a0d7996cbd468d"/>
    <p:sldId xmlns:r="http://schemas.openxmlformats.org/officeDocument/2006/relationships" id="259" r:id="R86833b24dccb48c8"/>
    <p:sldId xmlns:r="http://schemas.openxmlformats.org/officeDocument/2006/relationships" id="260" r:id="R78f98f6e067d4221"/>
    <p:sldId xmlns:r="http://schemas.openxmlformats.org/officeDocument/2006/relationships" id="261" r:id="Rf5bc42d42d8248cb"/>
    <p:sldId xmlns:r="http://schemas.openxmlformats.org/officeDocument/2006/relationships" id="262" r:id="Rf9990341dd5644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c36f099ca84ed5" /><Relationship Type="http://schemas.openxmlformats.org/officeDocument/2006/relationships/slide" Target="/ppt/slides/slide1.xml" Id="R773b9b51291f437b" /><Relationship Type="http://schemas.openxmlformats.org/officeDocument/2006/relationships/slide" Target="/ppt/slides/slide2.xml" Id="R7b3847226aac455e" /><Relationship Type="http://schemas.openxmlformats.org/officeDocument/2006/relationships/slide" Target="/ppt/slides/slide3.xml" Id="Rb7a0d7996cbd468d" /><Relationship Type="http://schemas.openxmlformats.org/officeDocument/2006/relationships/slide" Target="/ppt/slides/slide4.xml" Id="R86833b24dccb48c8" /><Relationship Type="http://schemas.openxmlformats.org/officeDocument/2006/relationships/slide" Target="/ppt/slides/slide5.xml" Id="R78f98f6e067d4221" /><Relationship Type="http://schemas.openxmlformats.org/officeDocument/2006/relationships/slide" Target="/ppt/slides/slide6.xml" Id="Rf5bc42d42d8248cb" /><Relationship Type="http://schemas.openxmlformats.org/officeDocument/2006/relationships/slide" Target="/ppt/slides/slide7.xml" Id="Rf9990341dd5644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dd3507cc0d42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7cb527fa04ae7" /><Relationship Type="http://schemas.openxmlformats.org/officeDocument/2006/relationships/theme" Target="/ppt/slideMasters/theme/theme1.xml" Id="R0bacd7b99b7145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d7cb527fa04a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22c25e14645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84838e2d24a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569941eda42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98dab480c4a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5b8b239d742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3e77952f547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0348177c546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ACS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ACS FINANS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13 245 948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212 983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249 526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3 107 166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ACS HOLDING AS  –  93,0 %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LEFDAL FINANS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ABDYLDAEV TAALAIBEK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AVETISYAN SUREN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6. etasje, Oppgang B, Lilleakerveien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50 44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www.acsfinans.no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987 840 846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FINANS AS</a:t>
            </a:r>
          </a:p>
        </p:txBody>
      </p:sp>
    </p:spTree>
  </p:cSld>
  <p:clrMapOvr>
    <a:masterClrMapping xmlns:a="http://schemas.openxmlformats.org/drawingml/2006/main"/>
  </p:clrMapOvr>
</p:sld>
</file>