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d3bb37279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c2879ffda49d9"/>
  </p:sldMasterIdLst>
  <p:sldIdLst>
    <p:sldId xmlns:r="http://schemas.openxmlformats.org/officeDocument/2006/relationships" id="256" r:id="R87e9c8f54960472b"/>
    <p:sldId xmlns:r="http://schemas.openxmlformats.org/officeDocument/2006/relationships" id="257" r:id="R062b56fe271e4b27"/>
    <p:sldId xmlns:r="http://schemas.openxmlformats.org/officeDocument/2006/relationships" id="258" r:id="R8d71782fe3c04f77"/>
    <p:sldId xmlns:r="http://schemas.openxmlformats.org/officeDocument/2006/relationships" id="259" r:id="Rdbd82da4da5244c0"/>
    <p:sldId xmlns:r="http://schemas.openxmlformats.org/officeDocument/2006/relationships" id="260" r:id="R74a7315966944484"/>
    <p:sldId xmlns:r="http://schemas.openxmlformats.org/officeDocument/2006/relationships" id="261" r:id="R9f9837967615498c"/>
    <p:sldId xmlns:r="http://schemas.openxmlformats.org/officeDocument/2006/relationships" id="262" r:id="Rbd1dcab791d9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c2879ffda49d9" /><Relationship Type="http://schemas.openxmlformats.org/officeDocument/2006/relationships/slide" Target="/ppt/slides/slide1.xml" Id="R87e9c8f54960472b" /><Relationship Type="http://schemas.openxmlformats.org/officeDocument/2006/relationships/slide" Target="/ppt/slides/slide2.xml" Id="R062b56fe271e4b27" /><Relationship Type="http://schemas.openxmlformats.org/officeDocument/2006/relationships/slide" Target="/ppt/slides/slide3.xml" Id="R8d71782fe3c04f77" /><Relationship Type="http://schemas.openxmlformats.org/officeDocument/2006/relationships/slide" Target="/ppt/slides/slide4.xml" Id="Rdbd82da4da5244c0" /><Relationship Type="http://schemas.openxmlformats.org/officeDocument/2006/relationships/slide" Target="/ppt/slides/slide5.xml" Id="R74a7315966944484" /><Relationship Type="http://schemas.openxmlformats.org/officeDocument/2006/relationships/slide" Target="/ppt/slides/slide6.xml" Id="R9f9837967615498c" /><Relationship Type="http://schemas.openxmlformats.org/officeDocument/2006/relationships/slide" Target="/ppt/slides/slide7.xml" Id="Rbd1dcab791d9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0818812cb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b3d3d3be43ff" /><Relationship Type="http://schemas.openxmlformats.org/officeDocument/2006/relationships/theme" Target="/ppt/slideMasters/theme/theme1.xml" Id="R361f5a0f8ada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bb3d3d3be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34b22991c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17dada51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32b7cae5b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3c3958ffb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574264bb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2eb74aef144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ba57ebb58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SKAUG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FORVALTNING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34 176 388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34 431 821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SKAUG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987 865 296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SKAUG FORVALTNING AS</a:t>
            </a:r>
          </a:p>
        </p:txBody>
      </p:sp>
    </p:spTree>
  </p:cSld>
  <p:clrMapOvr>
    <a:masterClrMapping xmlns:a="http://schemas.openxmlformats.org/drawingml/2006/main"/>
  </p:clrMapOvr>
</p:sld>
</file>