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7c698e54d3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3b880ee7c4bab"/>
  </p:sldMasterIdLst>
  <p:sldIdLst>
    <p:sldId xmlns:r="http://schemas.openxmlformats.org/officeDocument/2006/relationships" id="256" r:id="Rba9e7309a2164aba"/>
    <p:sldId xmlns:r="http://schemas.openxmlformats.org/officeDocument/2006/relationships" id="257" r:id="Rc07c1151da78413c"/>
    <p:sldId xmlns:r="http://schemas.openxmlformats.org/officeDocument/2006/relationships" id="258" r:id="R5ee0d8bb6f16483f"/>
    <p:sldId xmlns:r="http://schemas.openxmlformats.org/officeDocument/2006/relationships" id="259" r:id="R149dc8c49b9843b0"/>
    <p:sldId xmlns:r="http://schemas.openxmlformats.org/officeDocument/2006/relationships" id="260" r:id="R2b8b2b66ff104234"/>
    <p:sldId xmlns:r="http://schemas.openxmlformats.org/officeDocument/2006/relationships" id="261" r:id="Rdb523a05f6d749a8"/>
    <p:sldId xmlns:r="http://schemas.openxmlformats.org/officeDocument/2006/relationships" id="262" r:id="R5120cd8a80714e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3b880ee7c4bab" /><Relationship Type="http://schemas.openxmlformats.org/officeDocument/2006/relationships/slide" Target="/ppt/slides/slide1.xml" Id="Rba9e7309a2164aba" /><Relationship Type="http://schemas.openxmlformats.org/officeDocument/2006/relationships/slide" Target="/ppt/slides/slide2.xml" Id="Rc07c1151da78413c" /><Relationship Type="http://schemas.openxmlformats.org/officeDocument/2006/relationships/slide" Target="/ppt/slides/slide3.xml" Id="R5ee0d8bb6f16483f" /><Relationship Type="http://schemas.openxmlformats.org/officeDocument/2006/relationships/slide" Target="/ppt/slides/slide4.xml" Id="R149dc8c49b9843b0" /><Relationship Type="http://schemas.openxmlformats.org/officeDocument/2006/relationships/slide" Target="/ppt/slides/slide5.xml" Id="R2b8b2b66ff104234" /><Relationship Type="http://schemas.openxmlformats.org/officeDocument/2006/relationships/slide" Target="/ppt/slides/slide6.xml" Id="Rdb523a05f6d749a8" /><Relationship Type="http://schemas.openxmlformats.org/officeDocument/2006/relationships/slide" Target="/ppt/slides/slide7.xml" Id="R5120cd8a80714e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8247bd34248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4b5e6039740a9" /><Relationship Type="http://schemas.openxmlformats.org/officeDocument/2006/relationships/theme" Target="/ppt/slideMasters/theme/theme1.xml" Id="Rbc715eb635c0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4b5e60397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d11956c4e44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529f2234742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920c1c97e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cd599f2c7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86e6f91f3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5c2f501cf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3107e0c16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CENTER-REVISJON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CENTER-REVISJON HOLDING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−1 283 229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6 373 993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25 153 756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35 453 136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ROGER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Tuneveien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44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jon@centerrevisjon.no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987 865 695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CENTER-REVISJON HOLDING AS</a:t>
            </a:r>
          </a:p>
        </p:txBody>
      </p:sp>
    </p:spTree>
  </p:cSld>
  <p:clrMapOvr>
    <a:masterClrMapping xmlns:a="http://schemas.openxmlformats.org/drawingml/2006/main"/>
  </p:clrMapOvr>
</p:sld>
</file>