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856dc564c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d54e68a034fb1"/>
  </p:sldMasterIdLst>
  <p:sldIdLst>
    <p:sldId xmlns:r="http://schemas.openxmlformats.org/officeDocument/2006/relationships" id="256" r:id="R3ffe1d96367346ae"/>
    <p:sldId xmlns:r="http://schemas.openxmlformats.org/officeDocument/2006/relationships" id="257" r:id="R91bde6a4c12e41c4"/>
    <p:sldId xmlns:r="http://schemas.openxmlformats.org/officeDocument/2006/relationships" id="258" r:id="R4fcfbf36b1824e4a"/>
    <p:sldId xmlns:r="http://schemas.openxmlformats.org/officeDocument/2006/relationships" id="259" r:id="R848305ad4ed34600"/>
    <p:sldId xmlns:r="http://schemas.openxmlformats.org/officeDocument/2006/relationships" id="260" r:id="R3fd3f78f0cf5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d54e68a034fb1" /><Relationship Type="http://schemas.openxmlformats.org/officeDocument/2006/relationships/slide" Target="/ppt/slides/slide1.xml" Id="R3ffe1d96367346ae" /><Relationship Type="http://schemas.openxmlformats.org/officeDocument/2006/relationships/slide" Target="/ppt/slides/slide2.xml" Id="R91bde6a4c12e41c4" /><Relationship Type="http://schemas.openxmlformats.org/officeDocument/2006/relationships/slide" Target="/ppt/slides/slide3.xml" Id="R4fcfbf36b1824e4a" /><Relationship Type="http://schemas.openxmlformats.org/officeDocument/2006/relationships/slide" Target="/ppt/slides/slide4.xml" Id="R848305ad4ed34600" /><Relationship Type="http://schemas.openxmlformats.org/officeDocument/2006/relationships/slide" Target="/ppt/slides/slide5.xml" Id="R3fd3f78f0cf5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8a3a041c2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94bc8e7a4ccb" /><Relationship Type="http://schemas.openxmlformats.org/officeDocument/2006/relationships/theme" Target="/ppt/slideMasters/theme/theme1.xml" Id="Rf38ded7dd6ac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c94bc8e7a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061a675c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171262120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0f10b609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fcdb3263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3a4bc637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