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88e5e6b7e148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5073ae6f874f37"/>
  </p:sldMasterIdLst>
  <p:sldIdLst>
    <p:sldId xmlns:r="http://schemas.openxmlformats.org/officeDocument/2006/relationships" id="256" r:id="R6cff13b199044c74"/>
    <p:sldId xmlns:r="http://schemas.openxmlformats.org/officeDocument/2006/relationships" id="257" r:id="Rca76a7f9c4294a81"/>
    <p:sldId xmlns:r="http://schemas.openxmlformats.org/officeDocument/2006/relationships" id="258" r:id="R9ad50efb64514a66"/>
    <p:sldId xmlns:r="http://schemas.openxmlformats.org/officeDocument/2006/relationships" id="259" r:id="Rd36bc410e6d54352"/>
    <p:sldId xmlns:r="http://schemas.openxmlformats.org/officeDocument/2006/relationships" id="260" r:id="R76305ed29cdf4294"/>
    <p:sldId xmlns:r="http://schemas.openxmlformats.org/officeDocument/2006/relationships" id="261" r:id="Ra60313a8f4c0499a"/>
    <p:sldId xmlns:r="http://schemas.openxmlformats.org/officeDocument/2006/relationships" id="262" r:id="R656e3099a32247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5073ae6f874f37" /><Relationship Type="http://schemas.openxmlformats.org/officeDocument/2006/relationships/slide" Target="/ppt/slides/slide1.xml" Id="R6cff13b199044c74" /><Relationship Type="http://schemas.openxmlformats.org/officeDocument/2006/relationships/slide" Target="/ppt/slides/slide2.xml" Id="Rca76a7f9c4294a81" /><Relationship Type="http://schemas.openxmlformats.org/officeDocument/2006/relationships/slide" Target="/ppt/slides/slide3.xml" Id="R9ad50efb64514a66" /><Relationship Type="http://schemas.openxmlformats.org/officeDocument/2006/relationships/slide" Target="/ppt/slides/slide4.xml" Id="Rd36bc410e6d54352" /><Relationship Type="http://schemas.openxmlformats.org/officeDocument/2006/relationships/slide" Target="/ppt/slides/slide5.xml" Id="R76305ed29cdf4294" /><Relationship Type="http://schemas.openxmlformats.org/officeDocument/2006/relationships/slide" Target="/ppt/slides/slide6.xml" Id="Ra60313a8f4c0499a" /><Relationship Type="http://schemas.openxmlformats.org/officeDocument/2006/relationships/slide" Target="/ppt/slides/slide7.xml" Id="R656e3099a32247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feb9b83fda47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1cf0c505b44a5a" /><Relationship Type="http://schemas.openxmlformats.org/officeDocument/2006/relationships/theme" Target="/ppt/slideMasters/theme/theme1.xml" Id="Rd493927d08374e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1cf0c505b44a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7cc14ddd8c4b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45dc95474d46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da0268545943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50f84fd16741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90340ab84f4a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52e8b318814f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6dc53c4b6340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GJEDDEN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GJEDDEN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GJEDDEN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GJEDDEN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GJEDDEN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GJEDDEN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1 030 273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981 418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996 426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4 345 322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4 412 210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GJEDDEN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 TROND INGE MERKESDAL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STEPHEN MICHAEL CONSTANT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MØLLER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GJEDDEN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Hønsveien 68B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1384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987 878 029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GJEDDEN AS</a:t>
            </a:r>
          </a:p>
        </p:txBody>
      </p:sp>
    </p:spTree>
  </p:cSld>
  <p:clrMapOvr>
    <a:masterClrMapping xmlns:a="http://schemas.openxmlformats.org/drawingml/2006/main"/>
  </p:clrMapOvr>
</p:sld>
</file>