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22ba58ebe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ba5624bf514b55"/>
  </p:sldMasterIdLst>
  <p:sldIdLst>
    <p:sldId xmlns:r="http://schemas.openxmlformats.org/officeDocument/2006/relationships" id="256" r:id="Re57ddf5381ad432e"/>
    <p:sldId xmlns:r="http://schemas.openxmlformats.org/officeDocument/2006/relationships" id="257" r:id="R9bbadafbf777446b"/>
    <p:sldId xmlns:r="http://schemas.openxmlformats.org/officeDocument/2006/relationships" id="258" r:id="R5adf36f32ef24fc2"/>
    <p:sldId xmlns:r="http://schemas.openxmlformats.org/officeDocument/2006/relationships" id="259" r:id="R3488f0aed302407c"/>
    <p:sldId xmlns:r="http://schemas.openxmlformats.org/officeDocument/2006/relationships" id="260" r:id="Rf71696a5f51a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a5624bf514b55" /><Relationship Type="http://schemas.openxmlformats.org/officeDocument/2006/relationships/slide" Target="/ppt/slides/slide1.xml" Id="Re57ddf5381ad432e" /><Relationship Type="http://schemas.openxmlformats.org/officeDocument/2006/relationships/slide" Target="/ppt/slides/slide2.xml" Id="R9bbadafbf777446b" /><Relationship Type="http://schemas.openxmlformats.org/officeDocument/2006/relationships/slide" Target="/ppt/slides/slide3.xml" Id="R5adf36f32ef24fc2" /><Relationship Type="http://schemas.openxmlformats.org/officeDocument/2006/relationships/slide" Target="/ppt/slides/slide4.xml" Id="R3488f0aed302407c" /><Relationship Type="http://schemas.openxmlformats.org/officeDocument/2006/relationships/slide" Target="/ppt/slides/slide5.xml" Id="Rf71696a5f51a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5b505f93947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c73fd35ed42aa" /><Relationship Type="http://schemas.openxmlformats.org/officeDocument/2006/relationships/theme" Target="/ppt/slideMasters/theme/theme1.xml" Id="R269a6a83420841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cc73fd35ed42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5e7511b804b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ea86c54e440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2d1c005c94c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4728db59a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9e815fb8a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SOLSTRÅLEØYA VENELAG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SOLSTRÅLEØYA 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SOLSTRÅLEØYA VENELAG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SOLSTRÅLEØYA 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SOLSTRÅLEØYA 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SOLSTRÅLEØYA 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Silje Lunde, Kattaland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987 896 906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SOLSTRÅLEØYA VENELAG</a:t>
            </a:r>
          </a:p>
        </p:txBody>
      </p:sp>
    </p:spTree>
  </p:cSld>
  <p:clrMapOvr>
    <a:masterClrMapping xmlns:a="http://schemas.openxmlformats.org/drawingml/2006/main"/>
  </p:clrMapOvr>
</p:sld>
</file>