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7b510f2b84e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86a7b61794a03"/>
  </p:sldMasterIdLst>
  <p:sldIdLst>
    <p:sldId xmlns:r="http://schemas.openxmlformats.org/officeDocument/2006/relationships" id="256" r:id="Rd3af1e0d6c6848e2"/>
    <p:sldId xmlns:r="http://schemas.openxmlformats.org/officeDocument/2006/relationships" id="257" r:id="R904cf46584e84562"/>
    <p:sldId xmlns:r="http://schemas.openxmlformats.org/officeDocument/2006/relationships" id="258" r:id="R343191c39f454a6b"/>
    <p:sldId xmlns:r="http://schemas.openxmlformats.org/officeDocument/2006/relationships" id="259" r:id="Rf741359fc54940f1"/>
    <p:sldId xmlns:r="http://schemas.openxmlformats.org/officeDocument/2006/relationships" id="260" r:id="R25443b1014744d9f"/>
    <p:sldId xmlns:r="http://schemas.openxmlformats.org/officeDocument/2006/relationships" id="261" r:id="Rbb82e24a319b4d36"/>
    <p:sldId xmlns:r="http://schemas.openxmlformats.org/officeDocument/2006/relationships" id="262" r:id="R4b114200e036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86a7b61794a03" /><Relationship Type="http://schemas.openxmlformats.org/officeDocument/2006/relationships/slide" Target="/ppt/slides/slide1.xml" Id="Rd3af1e0d6c6848e2" /><Relationship Type="http://schemas.openxmlformats.org/officeDocument/2006/relationships/slide" Target="/ppt/slides/slide2.xml" Id="R904cf46584e84562" /><Relationship Type="http://schemas.openxmlformats.org/officeDocument/2006/relationships/slide" Target="/ppt/slides/slide3.xml" Id="R343191c39f454a6b" /><Relationship Type="http://schemas.openxmlformats.org/officeDocument/2006/relationships/slide" Target="/ppt/slides/slide4.xml" Id="Rf741359fc54940f1" /><Relationship Type="http://schemas.openxmlformats.org/officeDocument/2006/relationships/slide" Target="/ppt/slides/slide5.xml" Id="R25443b1014744d9f" /><Relationship Type="http://schemas.openxmlformats.org/officeDocument/2006/relationships/slide" Target="/ppt/slides/slide6.xml" Id="Rbb82e24a319b4d36" /><Relationship Type="http://schemas.openxmlformats.org/officeDocument/2006/relationships/slide" Target="/ppt/slides/slide7.xml" Id="R4b114200e036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5b25188ad45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3676a5033449e" /><Relationship Type="http://schemas.openxmlformats.org/officeDocument/2006/relationships/theme" Target="/ppt/slideMasters/theme/theme1.xml" Id="R58482b16cdb1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3676a5033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e179de51049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410642b3d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71e73104442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9da84f62846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c4e480e9c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4e62d09e2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0ed21bbc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 ASSET MANAGEMENT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135 443 765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38 903 574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33 538 060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23 849 175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121 565 202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FRENDE KAPITALFORVALTNING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METEVA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RIEBER &amp; SØN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CBN INVEST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00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987 909 889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ASSET MANAGEMENT AS</a:t>
            </a:r>
          </a:p>
        </p:txBody>
      </p:sp>
    </p:spTree>
  </p:cSld>
  <p:clrMapOvr>
    <a:masterClrMapping xmlns:a="http://schemas.openxmlformats.org/drawingml/2006/main"/>
  </p:clrMapOvr>
</p:sld>
</file>