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f925b330b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1023a94e24d67"/>
  </p:sldMasterIdLst>
  <p:sldIdLst>
    <p:sldId xmlns:r="http://schemas.openxmlformats.org/officeDocument/2006/relationships" id="256" r:id="R9a43747fa9f645ec"/>
    <p:sldId xmlns:r="http://schemas.openxmlformats.org/officeDocument/2006/relationships" id="257" r:id="Re86aa86a2d7e4168"/>
    <p:sldId xmlns:r="http://schemas.openxmlformats.org/officeDocument/2006/relationships" id="258" r:id="R9e0166b607724a9f"/>
    <p:sldId xmlns:r="http://schemas.openxmlformats.org/officeDocument/2006/relationships" id="259" r:id="R77e6c07c08fb45d9"/>
    <p:sldId xmlns:r="http://schemas.openxmlformats.org/officeDocument/2006/relationships" id="260" r:id="Rd69cbe1f50714d7f"/>
    <p:sldId xmlns:r="http://schemas.openxmlformats.org/officeDocument/2006/relationships" id="261" r:id="R9a17e9a444d340ca"/>
    <p:sldId xmlns:r="http://schemas.openxmlformats.org/officeDocument/2006/relationships" id="262" r:id="R588e567f71ca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1023a94e24d67" /><Relationship Type="http://schemas.openxmlformats.org/officeDocument/2006/relationships/slide" Target="/ppt/slides/slide1.xml" Id="R9a43747fa9f645ec" /><Relationship Type="http://schemas.openxmlformats.org/officeDocument/2006/relationships/slide" Target="/ppt/slides/slide2.xml" Id="Re86aa86a2d7e4168" /><Relationship Type="http://schemas.openxmlformats.org/officeDocument/2006/relationships/slide" Target="/ppt/slides/slide3.xml" Id="R9e0166b607724a9f" /><Relationship Type="http://schemas.openxmlformats.org/officeDocument/2006/relationships/slide" Target="/ppt/slides/slide4.xml" Id="R77e6c07c08fb45d9" /><Relationship Type="http://schemas.openxmlformats.org/officeDocument/2006/relationships/slide" Target="/ppt/slides/slide5.xml" Id="Rd69cbe1f50714d7f" /><Relationship Type="http://schemas.openxmlformats.org/officeDocument/2006/relationships/slide" Target="/ppt/slides/slide6.xml" Id="R9a17e9a444d340ca" /><Relationship Type="http://schemas.openxmlformats.org/officeDocument/2006/relationships/slide" Target="/ppt/slides/slide7.xml" Id="R588e567f71ca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c32d20e39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b98d01f74372" /><Relationship Type="http://schemas.openxmlformats.org/officeDocument/2006/relationships/theme" Target="/ppt/slideMasters/theme/theme1.xml" Id="R37ac72f89fe4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9b98d01f7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623bcaf1d48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6715c17d6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220ef55740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e33299515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cae763451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9d073e4f3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de92c5e4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EIENDOM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EIENDOM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22 634 135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MONRAD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THERESE MONRAD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Vålerenggata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987 911 204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