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cdc2328b6174da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6af301a2fe643fc"/>
  </p:sldMasterIdLst>
  <p:sldIdLst>
    <p:sldId xmlns:r="http://schemas.openxmlformats.org/officeDocument/2006/relationships" id="256" r:id="R9b7084b1baf24186"/>
    <p:sldId xmlns:r="http://schemas.openxmlformats.org/officeDocument/2006/relationships" id="257" r:id="R21e773dd832e4c61"/>
    <p:sldId xmlns:r="http://schemas.openxmlformats.org/officeDocument/2006/relationships" id="258" r:id="Rbc548e312dbb4f0e"/>
    <p:sldId xmlns:r="http://schemas.openxmlformats.org/officeDocument/2006/relationships" id="259" r:id="R3c5ed1e1d61f4807"/>
    <p:sldId xmlns:r="http://schemas.openxmlformats.org/officeDocument/2006/relationships" id="260" r:id="Rd5ac09c178a1426f"/>
    <p:sldId xmlns:r="http://schemas.openxmlformats.org/officeDocument/2006/relationships" id="261" r:id="Rbb11b52d0b7b4383"/>
    <p:sldId xmlns:r="http://schemas.openxmlformats.org/officeDocument/2006/relationships" id="262" r:id="R5d9208c0833a41c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af301a2fe643fc" /><Relationship Type="http://schemas.openxmlformats.org/officeDocument/2006/relationships/slide" Target="/ppt/slides/slide1.xml" Id="R9b7084b1baf24186" /><Relationship Type="http://schemas.openxmlformats.org/officeDocument/2006/relationships/slide" Target="/ppt/slides/slide2.xml" Id="R21e773dd832e4c61" /><Relationship Type="http://schemas.openxmlformats.org/officeDocument/2006/relationships/slide" Target="/ppt/slides/slide3.xml" Id="Rbc548e312dbb4f0e" /><Relationship Type="http://schemas.openxmlformats.org/officeDocument/2006/relationships/slide" Target="/ppt/slides/slide4.xml" Id="R3c5ed1e1d61f4807" /><Relationship Type="http://schemas.openxmlformats.org/officeDocument/2006/relationships/slide" Target="/ppt/slides/slide5.xml" Id="Rd5ac09c178a1426f" /><Relationship Type="http://schemas.openxmlformats.org/officeDocument/2006/relationships/slide" Target="/ppt/slides/slide6.xml" Id="Rbb11b52d0b7b4383" /><Relationship Type="http://schemas.openxmlformats.org/officeDocument/2006/relationships/slide" Target="/ppt/slides/slide7.xml" Id="R5d9208c0833a41c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4c32f06df140e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68c7c3c4c640dd" /><Relationship Type="http://schemas.openxmlformats.org/officeDocument/2006/relationships/theme" Target="/ppt/slideMasters/theme/theme1.xml" Id="R0ec80930409c42f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868c7c3c4c640d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6a24fe288e4d8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98bb3244ba4db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8cb7bb1e61452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d1323ce9334b9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eae632a0154d2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52a20e69e9427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cef16b1fa2492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HØISETH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HØISETH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HØISETH HOLDING AS ble etablert [år] og holder til i Meråker.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HØISETH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HØISETH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HØISETH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−349 236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2 985 945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19 548 492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63 406 579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HØISETH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AMH-HOLDING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KKH-HOLDING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MGH-HOLDING AS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HØISETH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7530 Meråker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987 916 168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HØISETH HOLDING AS</a:t>
            </a:r>
          </a:p>
        </p:txBody>
      </p:sp>
    </p:spTree>
  </p:cSld>
  <p:clrMapOvr>
    <a:masterClrMapping xmlns:a="http://schemas.openxmlformats.org/drawingml/2006/main"/>
  </p:clrMapOvr>
</p:sld>
</file>