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7645c63399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e464a3565b4591"/>
  </p:sldMasterIdLst>
  <p:sldIdLst>
    <p:sldId xmlns:r="http://schemas.openxmlformats.org/officeDocument/2006/relationships" id="256" r:id="Rcf3c879512714f39"/>
    <p:sldId xmlns:r="http://schemas.openxmlformats.org/officeDocument/2006/relationships" id="257" r:id="Rcfe804ae778d4d3d"/>
    <p:sldId xmlns:r="http://schemas.openxmlformats.org/officeDocument/2006/relationships" id="258" r:id="Rc00de6383d3d4e57"/>
    <p:sldId xmlns:r="http://schemas.openxmlformats.org/officeDocument/2006/relationships" id="259" r:id="R93717297742343fd"/>
    <p:sldId xmlns:r="http://schemas.openxmlformats.org/officeDocument/2006/relationships" id="260" r:id="R1cb0584641e94f2e"/>
    <p:sldId xmlns:r="http://schemas.openxmlformats.org/officeDocument/2006/relationships" id="261" r:id="R2f7c9e29a51d410f"/>
    <p:sldId xmlns:r="http://schemas.openxmlformats.org/officeDocument/2006/relationships" id="262" r:id="R4fe581790ba6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464a3565b4591" /><Relationship Type="http://schemas.openxmlformats.org/officeDocument/2006/relationships/slide" Target="/ppt/slides/slide1.xml" Id="Rcf3c879512714f39" /><Relationship Type="http://schemas.openxmlformats.org/officeDocument/2006/relationships/slide" Target="/ppt/slides/slide2.xml" Id="Rcfe804ae778d4d3d" /><Relationship Type="http://schemas.openxmlformats.org/officeDocument/2006/relationships/slide" Target="/ppt/slides/slide3.xml" Id="Rc00de6383d3d4e57" /><Relationship Type="http://schemas.openxmlformats.org/officeDocument/2006/relationships/slide" Target="/ppt/slides/slide4.xml" Id="R93717297742343fd" /><Relationship Type="http://schemas.openxmlformats.org/officeDocument/2006/relationships/slide" Target="/ppt/slides/slide5.xml" Id="R1cb0584641e94f2e" /><Relationship Type="http://schemas.openxmlformats.org/officeDocument/2006/relationships/slide" Target="/ppt/slides/slide6.xml" Id="R2f7c9e29a51d410f" /><Relationship Type="http://schemas.openxmlformats.org/officeDocument/2006/relationships/slide" Target="/ppt/slides/slide7.xml" Id="R4fe581790ba6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5a6a380c641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30bed16f8406f" /><Relationship Type="http://schemas.openxmlformats.org/officeDocument/2006/relationships/theme" Target="/ppt/slideMasters/theme/theme1.xml" Id="Rf3cdcfa27a6e4d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30bed16f8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d9c2580be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a2c7fac46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d85b91be3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cd9e0b81e43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45e92bfc4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4c6f8fcc542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5f72c35824c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SUNDE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SUNDE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7 272 589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9 829 264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16 94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987 939 680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SUNDE AS</a:t>
            </a:r>
          </a:p>
        </p:txBody>
      </p:sp>
    </p:spTree>
  </p:cSld>
  <p:clrMapOvr>
    <a:masterClrMapping xmlns:a="http://schemas.openxmlformats.org/drawingml/2006/main"/>
  </p:clrMapOvr>
</p:sld>
</file>