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44a6eaa5da4f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c7fcabb1c949f6"/>
  </p:sldMasterIdLst>
  <p:sldIdLst>
    <p:sldId xmlns:r="http://schemas.openxmlformats.org/officeDocument/2006/relationships" id="256" r:id="R772b8832c95c48de"/>
    <p:sldId xmlns:r="http://schemas.openxmlformats.org/officeDocument/2006/relationships" id="257" r:id="Rc1f8fd9d55924874"/>
    <p:sldId xmlns:r="http://schemas.openxmlformats.org/officeDocument/2006/relationships" id="258" r:id="R78c9a7181eb64628"/>
    <p:sldId xmlns:r="http://schemas.openxmlformats.org/officeDocument/2006/relationships" id="259" r:id="Rf11ba15b23464778"/>
    <p:sldId xmlns:r="http://schemas.openxmlformats.org/officeDocument/2006/relationships" id="260" r:id="Rba1616db28784e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c7fcabb1c949f6" /><Relationship Type="http://schemas.openxmlformats.org/officeDocument/2006/relationships/slide" Target="/ppt/slides/slide1.xml" Id="R772b8832c95c48de" /><Relationship Type="http://schemas.openxmlformats.org/officeDocument/2006/relationships/slide" Target="/ppt/slides/slide2.xml" Id="Rc1f8fd9d55924874" /><Relationship Type="http://schemas.openxmlformats.org/officeDocument/2006/relationships/slide" Target="/ppt/slides/slide3.xml" Id="R78c9a7181eb64628" /><Relationship Type="http://schemas.openxmlformats.org/officeDocument/2006/relationships/slide" Target="/ppt/slides/slide4.xml" Id="Rf11ba15b23464778" /><Relationship Type="http://schemas.openxmlformats.org/officeDocument/2006/relationships/slide" Target="/ppt/slides/slide5.xml" Id="Rba1616db28784e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a42931d276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304423f824d44" /><Relationship Type="http://schemas.openxmlformats.org/officeDocument/2006/relationships/theme" Target="/ppt/slideMasters/theme/theme1.xml" Id="Rf7ebae995ec347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304423f824d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f9d41f865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0ebfc8f70e40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fa6db97d749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696e5db5a4d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003ce2d3f40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VIKEN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VIKEN KOMMUNEREVISJON IKS ble etablert [år] og holder til i Rolvsøy.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Råkollveien 103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1664 Rolvsøy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30 77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okrev.no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987 952 423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VIKEN KOMMUNEREVISJON IKS</a:t>
            </a:r>
          </a:p>
        </p:txBody>
      </p:sp>
    </p:spTree>
  </p:cSld>
  <p:clrMapOvr>
    <a:masterClrMapping xmlns:a="http://schemas.openxmlformats.org/drawingml/2006/main"/>
  </p:clrMapOvr>
</p:sld>
</file>