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073e3f451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e0a1259464c18"/>
  </p:sldMasterIdLst>
  <p:sldIdLst>
    <p:sldId xmlns:r="http://schemas.openxmlformats.org/officeDocument/2006/relationships" id="256" r:id="Rbc4769d993834b22"/>
    <p:sldId xmlns:r="http://schemas.openxmlformats.org/officeDocument/2006/relationships" id="257" r:id="R0206472f40314d19"/>
    <p:sldId xmlns:r="http://schemas.openxmlformats.org/officeDocument/2006/relationships" id="258" r:id="R8a6dfc38bc004e11"/>
    <p:sldId xmlns:r="http://schemas.openxmlformats.org/officeDocument/2006/relationships" id="259" r:id="R6f2d37b9fbd249b3"/>
    <p:sldId xmlns:r="http://schemas.openxmlformats.org/officeDocument/2006/relationships" id="260" r:id="R3cfac078976047af"/>
    <p:sldId xmlns:r="http://schemas.openxmlformats.org/officeDocument/2006/relationships" id="261" r:id="R7cdf633c1c564aab"/>
    <p:sldId xmlns:r="http://schemas.openxmlformats.org/officeDocument/2006/relationships" id="262" r:id="Reb5686d427ab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e0a1259464c18" /><Relationship Type="http://schemas.openxmlformats.org/officeDocument/2006/relationships/slide" Target="/ppt/slides/slide1.xml" Id="Rbc4769d993834b22" /><Relationship Type="http://schemas.openxmlformats.org/officeDocument/2006/relationships/slide" Target="/ppt/slides/slide2.xml" Id="R0206472f40314d19" /><Relationship Type="http://schemas.openxmlformats.org/officeDocument/2006/relationships/slide" Target="/ppt/slides/slide3.xml" Id="R8a6dfc38bc004e11" /><Relationship Type="http://schemas.openxmlformats.org/officeDocument/2006/relationships/slide" Target="/ppt/slides/slide4.xml" Id="R6f2d37b9fbd249b3" /><Relationship Type="http://schemas.openxmlformats.org/officeDocument/2006/relationships/slide" Target="/ppt/slides/slide5.xml" Id="R3cfac078976047af" /><Relationship Type="http://schemas.openxmlformats.org/officeDocument/2006/relationships/slide" Target="/ppt/slides/slide6.xml" Id="R7cdf633c1c564aab" /><Relationship Type="http://schemas.openxmlformats.org/officeDocument/2006/relationships/slide" Target="/ppt/slides/slide7.xml" Id="Reb5686d427ab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dfb4f2751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4963e99c4dd5" /><Relationship Type="http://schemas.openxmlformats.org/officeDocument/2006/relationships/theme" Target="/ppt/slideMasters/theme/theme1.xml" Id="Ra115af1644b4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64963e99c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7a62429d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12501ab4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3d10008c6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f9f8f3a59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ef037b381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8b88a8986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ea66f8fa6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SANBRO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187 562 377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189 559 900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BRINGELAND ARILD ASK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BRINGELAND ELIN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Asperholen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