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9c0351c866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05102a985e409d"/>
  </p:sldMasterIdLst>
  <p:sldIdLst>
    <p:sldId xmlns:r="http://schemas.openxmlformats.org/officeDocument/2006/relationships" id="256" r:id="R50f5beb440ff47c6"/>
    <p:sldId xmlns:r="http://schemas.openxmlformats.org/officeDocument/2006/relationships" id="257" r:id="Rcf0e469f15af41ca"/>
    <p:sldId xmlns:r="http://schemas.openxmlformats.org/officeDocument/2006/relationships" id="258" r:id="Rc0e109471d604c92"/>
    <p:sldId xmlns:r="http://schemas.openxmlformats.org/officeDocument/2006/relationships" id="259" r:id="Rfdbfbe2b41464cef"/>
    <p:sldId xmlns:r="http://schemas.openxmlformats.org/officeDocument/2006/relationships" id="260" r:id="Rcf24578b470440bd"/>
    <p:sldId xmlns:r="http://schemas.openxmlformats.org/officeDocument/2006/relationships" id="261" r:id="R00571dc370b2437a"/>
    <p:sldId xmlns:r="http://schemas.openxmlformats.org/officeDocument/2006/relationships" id="262" r:id="R617f3865559449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5102a985e409d" /><Relationship Type="http://schemas.openxmlformats.org/officeDocument/2006/relationships/slide" Target="/ppt/slides/slide1.xml" Id="R50f5beb440ff47c6" /><Relationship Type="http://schemas.openxmlformats.org/officeDocument/2006/relationships/slide" Target="/ppt/slides/slide2.xml" Id="Rcf0e469f15af41ca" /><Relationship Type="http://schemas.openxmlformats.org/officeDocument/2006/relationships/slide" Target="/ppt/slides/slide3.xml" Id="Rc0e109471d604c92" /><Relationship Type="http://schemas.openxmlformats.org/officeDocument/2006/relationships/slide" Target="/ppt/slides/slide4.xml" Id="Rfdbfbe2b41464cef" /><Relationship Type="http://schemas.openxmlformats.org/officeDocument/2006/relationships/slide" Target="/ppt/slides/slide5.xml" Id="Rcf24578b470440bd" /><Relationship Type="http://schemas.openxmlformats.org/officeDocument/2006/relationships/slide" Target="/ppt/slides/slide6.xml" Id="R00571dc370b2437a" /><Relationship Type="http://schemas.openxmlformats.org/officeDocument/2006/relationships/slide" Target="/ppt/slides/slide7.xml" Id="R617f3865559449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c8e37374646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8b7cd2a524fa8" /><Relationship Type="http://schemas.openxmlformats.org/officeDocument/2006/relationships/theme" Target="/ppt/slideMasters/theme/theme1.xml" Id="Ra61ba23102984a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48b7cd2a524f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823634b3e40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cb8d4040948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c6e44a05e4a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f363dd9dd42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aea8ac3b640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33076b57b4f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b914c36a44d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2 457 799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83 561 366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83 745 396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WILLIAM GULLIKSEN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601, Hundvågveien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987 966 203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AS</a:t>
            </a:r>
          </a:p>
        </p:txBody>
      </p:sp>
    </p:spTree>
  </p:cSld>
  <p:clrMapOvr>
    <a:masterClrMapping xmlns:a="http://schemas.openxmlformats.org/drawingml/2006/main"/>
  </p:clrMapOvr>
</p:sld>
</file>