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cf9504ba5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c69ac036c4614"/>
  </p:sldMasterIdLst>
  <p:sldIdLst>
    <p:sldId xmlns:r="http://schemas.openxmlformats.org/officeDocument/2006/relationships" id="256" r:id="Rf1e809956ee64b4d"/>
    <p:sldId xmlns:r="http://schemas.openxmlformats.org/officeDocument/2006/relationships" id="257" r:id="Rb57dc299e34446f9"/>
    <p:sldId xmlns:r="http://schemas.openxmlformats.org/officeDocument/2006/relationships" id="258" r:id="R7132f3613f1f4a53"/>
    <p:sldId xmlns:r="http://schemas.openxmlformats.org/officeDocument/2006/relationships" id="259" r:id="R8add2e435ad24c72"/>
    <p:sldId xmlns:r="http://schemas.openxmlformats.org/officeDocument/2006/relationships" id="260" r:id="R912f560b5a604d0f"/>
    <p:sldId xmlns:r="http://schemas.openxmlformats.org/officeDocument/2006/relationships" id="261" r:id="Rf8132eeecc7745e6"/>
    <p:sldId xmlns:r="http://schemas.openxmlformats.org/officeDocument/2006/relationships" id="262" r:id="R129f269c250d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c69ac036c4614" /><Relationship Type="http://schemas.openxmlformats.org/officeDocument/2006/relationships/slide" Target="/ppt/slides/slide1.xml" Id="Rf1e809956ee64b4d" /><Relationship Type="http://schemas.openxmlformats.org/officeDocument/2006/relationships/slide" Target="/ppt/slides/slide2.xml" Id="Rb57dc299e34446f9" /><Relationship Type="http://schemas.openxmlformats.org/officeDocument/2006/relationships/slide" Target="/ppt/slides/slide3.xml" Id="R7132f3613f1f4a53" /><Relationship Type="http://schemas.openxmlformats.org/officeDocument/2006/relationships/slide" Target="/ppt/slides/slide4.xml" Id="R8add2e435ad24c72" /><Relationship Type="http://schemas.openxmlformats.org/officeDocument/2006/relationships/slide" Target="/ppt/slides/slide5.xml" Id="R912f560b5a604d0f" /><Relationship Type="http://schemas.openxmlformats.org/officeDocument/2006/relationships/slide" Target="/ppt/slides/slide6.xml" Id="Rf8132eeecc7745e6" /><Relationship Type="http://schemas.openxmlformats.org/officeDocument/2006/relationships/slide" Target="/ppt/slides/slide7.xml" Id="R129f269c250d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4f09ae6694b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e131777584bd8" /><Relationship Type="http://schemas.openxmlformats.org/officeDocument/2006/relationships/theme" Target="/ppt/slideMasters/theme/theme1.xml" Id="Ra21936a57833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fe131777584b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6a578baee40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a04072232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8d2be9eba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da048d352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936cb398f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50fc6495446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ac488d446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5 812 162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25 035 809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STENER HEPSØ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987 977 450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