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6862549fb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968a8bd82493b"/>
  </p:sldMasterIdLst>
  <p:sldIdLst>
    <p:sldId xmlns:r="http://schemas.openxmlformats.org/officeDocument/2006/relationships" id="256" r:id="R9cf881c923c1476e"/>
    <p:sldId xmlns:r="http://schemas.openxmlformats.org/officeDocument/2006/relationships" id="257" r:id="R4985527877a545e2"/>
    <p:sldId xmlns:r="http://schemas.openxmlformats.org/officeDocument/2006/relationships" id="258" r:id="R0f29dcc512df4b39"/>
    <p:sldId xmlns:r="http://schemas.openxmlformats.org/officeDocument/2006/relationships" id="259" r:id="Rca8a9b21a7c64715"/>
    <p:sldId xmlns:r="http://schemas.openxmlformats.org/officeDocument/2006/relationships" id="260" r:id="Re4b7451e36c541b6"/>
    <p:sldId xmlns:r="http://schemas.openxmlformats.org/officeDocument/2006/relationships" id="261" r:id="R76c43ef37ca645d1"/>
    <p:sldId xmlns:r="http://schemas.openxmlformats.org/officeDocument/2006/relationships" id="262" r:id="Rf3ad3e4b0632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968a8bd82493b" /><Relationship Type="http://schemas.openxmlformats.org/officeDocument/2006/relationships/slide" Target="/ppt/slides/slide1.xml" Id="R9cf881c923c1476e" /><Relationship Type="http://schemas.openxmlformats.org/officeDocument/2006/relationships/slide" Target="/ppt/slides/slide2.xml" Id="R4985527877a545e2" /><Relationship Type="http://schemas.openxmlformats.org/officeDocument/2006/relationships/slide" Target="/ppt/slides/slide3.xml" Id="R0f29dcc512df4b39" /><Relationship Type="http://schemas.openxmlformats.org/officeDocument/2006/relationships/slide" Target="/ppt/slides/slide4.xml" Id="Rca8a9b21a7c64715" /><Relationship Type="http://schemas.openxmlformats.org/officeDocument/2006/relationships/slide" Target="/ppt/slides/slide5.xml" Id="Re4b7451e36c541b6" /><Relationship Type="http://schemas.openxmlformats.org/officeDocument/2006/relationships/slide" Target="/ppt/slides/slide6.xml" Id="R76c43ef37ca645d1" /><Relationship Type="http://schemas.openxmlformats.org/officeDocument/2006/relationships/slide" Target="/ppt/slides/slide7.xml" Id="Rf3ad3e4b0632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2a2c8a73f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b6df255c4175" /><Relationship Type="http://schemas.openxmlformats.org/officeDocument/2006/relationships/theme" Target="/ppt/slideMasters/theme/theme1.xml" Id="Rf65df3179a21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5b6df255c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22d9d42d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1d0866e2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490bfcb2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b462ded0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9cb3273a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1cdb8b67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75dde6a5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