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c64e3043ef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c7ae612e7c40e6"/>
  </p:sldMasterIdLst>
  <p:sldIdLst>
    <p:sldId xmlns:r="http://schemas.openxmlformats.org/officeDocument/2006/relationships" id="256" r:id="R4f6986926ed54d49"/>
    <p:sldId xmlns:r="http://schemas.openxmlformats.org/officeDocument/2006/relationships" id="257" r:id="R1bd5909a0e9042e2"/>
    <p:sldId xmlns:r="http://schemas.openxmlformats.org/officeDocument/2006/relationships" id="258" r:id="R86cf02fb7bee453c"/>
    <p:sldId xmlns:r="http://schemas.openxmlformats.org/officeDocument/2006/relationships" id="259" r:id="Rbb9f9b1102684f0d"/>
    <p:sldId xmlns:r="http://schemas.openxmlformats.org/officeDocument/2006/relationships" id="260" r:id="R5ef627a259e74ddf"/>
    <p:sldId xmlns:r="http://schemas.openxmlformats.org/officeDocument/2006/relationships" id="261" r:id="R7f5fecabda674728"/>
    <p:sldId xmlns:r="http://schemas.openxmlformats.org/officeDocument/2006/relationships" id="262" r:id="Rd97366ef7da445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7ae612e7c40e6" /><Relationship Type="http://schemas.openxmlformats.org/officeDocument/2006/relationships/slide" Target="/ppt/slides/slide1.xml" Id="R4f6986926ed54d49" /><Relationship Type="http://schemas.openxmlformats.org/officeDocument/2006/relationships/slide" Target="/ppt/slides/slide2.xml" Id="R1bd5909a0e9042e2" /><Relationship Type="http://schemas.openxmlformats.org/officeDocument/2006/relationships/slide" Target="/ppt/slides/slide3.xml" Id="R86cf02fb7bee453c" /><Relationship Type="http://schemas.openxmlformats.org/officeDocument/2006/relationships/slide" Target="/ppt/slides/slide4.xml" Id="Rbb9f9b1102684f0d" /><Relationship Type="http://schemas.openxmlformats.org/officeDocument/2006/relationships/slide" Target="/ppt/slides/slide5.xml" Id="R5ef627a259e74ddf" /><Relationship Type="http://schemas.openxmlformats.org/officeDocument/2006/relationships/slide" Target="/ppt/slides/slide6.xml" Id="R7f5fecabda674728" /><Relationship Type="http://schemas.openxmlformats.org/officeDocument/2006/relationships/slide" Target="/ppt/slides/slide7.xml" Id="Rd97366ef7da445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f4a928fff4e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40e65ee8b405e" /><Relationship Type="http://schemas.openxmlformats.org/officeDocument/2006/relationships/theme" Target="/ppt/slideMasters/theme/theme1.xml" Id="R56ecbf7d09e542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d40e65ee8b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48eac8fe848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27b5dc0304f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70adc398f48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3f4eb6661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7f2535de74d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0ca1434274e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ee0dc6b5148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SINECO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10 923 599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10 933 991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STEBEKK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