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8acefb4e3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804e97c3a43e7"/>
  </p:sldMasterIdLst>
  <p:sldIdLst>
    <p:sldId xmlns:r="http://schemas.openxmlformats.org/officeDocument/2006/relationships" id="256" r:id="Ra769efd2b00d4cd1"/>
    <p:sldId xmlns:r="http://schemas.openxmlformats.org/officeDocument/2006/relationships" id="257" r:id="R6835cf23d04841b5"/>
    <p:sldId xmlns:r="http://schemas.openxmlformats.org/officeDocument/2006/relationships" id="258" r:id="R81e65853c3394b4d"/>
    <p:sldId xmlns:r="http://schemas.openxmlformats.org/officeDocument/2006/relationships" id="259" r:id="R6c158e93c31249a4"/>
    <p:sldId xmlns:r="http://schemas.openxmlformats.org/officeDocument/2006/relationships" id="260" r:id="R8e6ac601164c41f1"/>
    <p:sldId xmlns:r="http://schemas.openxmlformats.org/officeDocument/2006/relationships" id="261" r:id="R8b4603dd0d484802"/>
    <p:sldId xmlns:r="http://schemas.openxmlformats.org/officeDocument/2006/relationships" id="262" r:id="Rf668c686f1d1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804e97c3a43e7" /><Relationship Type="http://schemas.openxmlformats.org/officeDocument/2006/relationships/slide" Target="/ppt/slides/slide1.xml" Id="Ra769efd2b00d4cd1" /><Relationship Type="http://schemas.openxmlformats.org/officeDocument/2006/relationships/slide" Target="/ppt/slides/slide2.xml" Id="R6835cf23d04841b5" /><Relationship Type="http://schemas.openxmlformats.org/officeDocument/2006/relationships/slide" Target="/ppt/slides/slide3.xml" Id="R81e65853c3394b4d" /><Relationship Type="http://schemas.openxmlformats.org/officeDocument/2006/relationships/slide" Target="/ppt/slides/slide4.xml" Id="R6c158e93c31249a4" /><Relationship Type="http://schemas.openxmlformats.org/officeDocument/2006/relationships/slide" Target="/ppt/slides/slide5.xml" Id="R8e6ac601164c41f1" /><Relationship Type="http://schemas.openxmlformats.org/officeDocument/2006/relationships/slide" Target="/ppt/slides/slide6.xml" Id="R8b4603dd0d484802" /><Relationship Type="http://schemas.openxmlformats.org/officeDocument/2006/relationships/slide" Target="/ppt/slides/slide7.xml" Id="Rf668c686f1d1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eeaa5cabb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2ec3c8d0461e" /><Relationship Type="http://schemas.openxmlformats.org/officeDocument/2006/relationships/theme" Target="/ppt/slideMasters/theme/theme1.xml" Id="Rd24767fce4f8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d2ec3c8d0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45cbe0ae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7b971587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5feefe5a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49917d80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4f65081f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65dedfa9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b3c7b0c03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