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c63a8f6ed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3c1fb0e5b4652"/>
  </p:sldMasterIdLst>
  <p:sldIdLst>
    <p:sldId xmlns:r="http://schemas.openxmlformats.org/officeDocument/2006/relationships" id="256" r:id="R6a32bbd65c244e51"/>
    <p:sldId xmlns:r="http://schemas.openxmlformats.org/officeDocument/2006/relationships" id="257" r:id="Ra2acc4c386df4e0c"/>
    <p:sldId xmlns:r="http://schemas.openxmlformats.org/officeDocument/2006/relationships" id="258" r:id="Raa60f47095064f1a"/>
    <p:sldId xmlns:r="http://schemas.openxmlformats.org/officeDocument/2006/relationships" id="259" r:id="Rd768736bb3ce4466"/>
    <p:sldId xmlns:r="http://schemas.openxmlformats.org/officeDocument/2006/relationships" id="260" r:id="Rc15355256e6e4e96"/>
    <p:sldId xmlns:r="http://schemas.openxmlformats.org/officeDocument/2006/relationships" id="261" r:id="R56878075440b431b"/>
    <p:sldId xmlns:r="http://schemas.openxmlformats.org/officeDocument/2006/relationships" id="262" r:id="Ra8a1e92fe517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3c1fb0e5b4652" /><Relationship Type="http://schemas.openxmlformats.org/officeDocument/2006/relationships/slide" Target="/ppt/slides/slide1.xml" Id="R6a32bbd65c244e51" /><Relationship Type="http://schemas.openxmlformats.org/officeDocument/2006/relationships/slide" Target="/ppt/slides/slide2.xml" Id="Ra2acc4c386df4e0c" /><Relationship Type="http://schemas.openxmlformats.org/officeDocument/2006/relationships/slide" Target="/ppt/slides/slide3.xml" Id="Raa60f47095064f1a" /><Relationship Type="http://schemas.openxmlformats.org/officeDocument/2006/relationships/slide" Target="/ppt/slides/slide4.xml" Id="Rd768736bb3ce4466" /><Relationship Type="http://schemas.openxmlformats.org/officeDocument/2006/relationships/slide" Target="/ppt/slides/slide5.xml" Id="Rc15355256e6e4e96" /><Relationship Type="http://schemas.openxmlformats.org/officeDocument/2006/relationships/slide" Target="/ppt/slides/slide6.xml" Id="R56878075440b431b" /><Relationship Type="http://schemas.openxmlformats.org/officeDocument/2006/relationships/slide" Target="/ppt/slides/slide7.xml" Id="Ra8a1e92fe517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47fc132b7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7efd2e0b04765" /><Relationship Type="http://schemas.openxmlformats.org/officeDocument/2006/relationships/theme" Target="/ppt/slideMasters/theme/theme1.xml" Id="R530c4fc89d6746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a7efd2e0b0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ce8bdfc82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cb24abbc9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e5e24112b46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be209dc98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b8e59be5943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90ea0eaba40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4823a789d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FLORABARNA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FLORABARNA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FLORABARNA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FLORABARNA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FLORABARNA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FLORABARNA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5 534 058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36 018 202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40 488 372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FLORABARNA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FLORABAKKEN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FLORABARNA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988 016 756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FLORABARNA AS</a:t>
            </a:r>
          </a:p>
        </p:txBody>
      </p:sp>
    </p:spTree>
  </p:cSld>
  <p:clrMapOvr>
    <a:masterClrMapping xmlns:a="http://schemas.openxmlformats.org/drawingml/2006/main"/>
  </p:clrMapOvr>
</p:sld>
</file>