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e19b6a157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bc12e604c4dc9"/>
  </p:sldMasterIdLst>
  <p:sldIdLst>
    <p:sldId xmlns:r="http://schemas.openxmlformats.org/officeDocument/2006/relationships" id="256" r:id="R82330e3d6c0e4c0e"/>
    <p:sldId xmlns:r="http://schemas.openxmlformats.org/officeDocument/2006/relationships" id="257" r:id="R1ada3f7b1b344d18"/>
    <p:sldId xmlns:r="http://schemas.openxmlformats.org/officeDocument/2006/relationships" id="258" r:id="R5460b7683c4d4591"/>
    <p:sldId xmlns:r="http://schemas.openxmlformats.org/officeDocument/2006/relationships" id="259" r:id="Ra6dca41b16c34eef"/>
    <p:sldId xmlns:r="http://schemas.openxmlformats.org/officeDocument/2006/relationships" id="260" r:id="Rac234099d7d94ad1"/>
    <p:sldId xmlns:r="http://schemas.openxmlformats.org/officeDocument/2006/relationships" id="261" r:id="Rc6574b24502f4c96"/>
    <p:sldId xmlns:r="http://schemas.openxmlformats.org/officeDocument/2006/relationships" id="262" r:id="Rb85796b93f0d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bc12e604c4dc9" /><Relationship Type="http://schemas.openxmlformats.org/officeDocument/2006/relationships/slide" Target="/ppt/slides/slide1.xml" Id="R82330e3d6c0e4c0e" /><Relationship Type="http://schemas.openxmlformats.org/officeDocument/2006/relationships/slide" Target="/ppt/slides/slide2.xml" Id="R1ada3f7b1b344d18" /><Relationship Type="http://schemas.openxmlformats.org/officeDocument/2006/relationships/slide" Target="/ppt/slides/slide3.xml" Id="R5460b7683c4d4591" /><Relationship Type="http://schemas.openxmlformats.org/officeDocument/2006/relationships/slide" Target="/ppt/slides/slide4.xml" Id="Ra6dca41b16c34eef" /><Relationship Type="http://schemas.openxmlformats.org/officeDocument/2006/relationships/slide" Target="/ppt/slides/slide5.xml" Id="Rac234099d7d94ad1" /><Relationship Type="http://schemas.openxmlformats.org/officeDocument/2006/relationships/slide" Target="/ppt/slides/slide6.xml" Id="Rc6574b24502f4c96" /><Relationship Type="http://schemas.openxmlformats.org/officeDocument/2006/relationships/slide" Target="/ppt/slides/slide7.xml" Id="Rb85796b93f0d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b9085fcf4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a6e29f89b4eca" /><Relationship Type="http://schemas.openxmlformats.org/officeDocument/2006/relationships/theme" Target="/ppt/slideMasters/theme/theme1.xml" Id="Rb3395a198dcd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a6e29f89b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7152d388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9fbcfdfe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a2628e51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9c91319c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67ee1345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4f55f6950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067fea77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MATKOMPANIET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ØYSTEIN RAMFJORD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H0504, Canninggata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jens.ramfjord@matkompaniet.no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www.matkompaniet.no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988 025 259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MATKOMPANIET AS</a:t>
            </a:r>
          </a:p>
        </p:txBody>
      </p:sp>
    </p:spTree>
  </p:cSld>
  <p:clrMapOvr>
    <a:masterClrMapping xmlns:a="http://schemas.openxmlformats.org/drawingml/2006/main"/>
  </p:clrMapOvr>
</p:sld>
</file>