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b99f46970947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ce482832c44e3"/>
  </p:sldMasterIdLst>
  <p:sldIdLst>
    <p:sldId xmlns:r="http://schemas.openxmlformats.org/officeDocument/2006/relationships" id="256" r:id="Rd11eed882f3740a5"/>
    <p:sldId xmlns:r="http://schemas.openxmlformats.org/officeDocument/2006/relationships" id="257" r:id="Rdfdf842ad95d4c86"/>
    <p:sldId xmlns:r="http://schemas.openxmlformats.org/officeDocument/2006/relationships" id="258" r:id="R17f861ffc97542f3"/>
    <p:sldId xmlns:r="http://schemas.openxmlformats.org/officeDocument/2006/relationships" id="259" r:id="R6f4ce3b066744b01"/>
    <p:sldId xmlns:r="http://schemas.openxmlformats.org/officeDocument/2006/relationships" id="260" r:id="R4134ae3b7ae741b2"/>
    <p:sldId xmlns:r="http://schemas.openxmlformats.org/officeDocument/2006/relationships" id="261" r:id="R98a3725107f84df1"/>
    <p:sldId xmlns:r="http://schemas.openxmlformats.org/officeDocument/2006/relationships" id="262" r:id="R1ec50576e877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ce482832c44e3" /><Relationship Type="http://schemas.openxmlformats.org/officeDocument/2006/relationships/slide" Target="/ppt/slides/slide1.xml" Id="Rd11eed882f3740a5" /><Relationship Type="http://schemas.openxmlformats.org/officeDocument/2006/relationships/slide" Target="/ppt/slides/slide2.xml" Id="Rdfdf842ad95d4c86" /><Relationship Type="http://schemas.openxmlformats.org/officeDocument/2006/relationships/slide" Target="/ppt/slides/slide3.xml" Id="R17f861ffc97542f3" /><Relationship Type="http://schemas.openxmlformats.org/officeDocument/2006/relationships/slide" Target="/ppt/slides/slide4.xml" Id="R6f4ce3b066744b01" /><Relationship Type="http://schemas.openxmlformats.org/officeDocument/2006/relationships/slide" Target="/ppt/slides/slide5.xml" Id="R4134ae3b7ae741b2" /><Relationship Type="http://schemas.openxmlformats.org/officeDocument/2006/relationships/slide" Target="/ppt/slides/slide6.xml" Id="R98a3725107f84df1" /><Relationship Type="http://schemas.openxmlformats.org/officeDocument/2006/relationships/slide" Target="/ppt/slides/slide7.xml" Id="R1ec50576e877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1ec319ed644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47e0732d240e8" /><Relationship Type="http://schemas.openxmlformats.org/officeDocument/2006/relationships/theme" Target="/ppt/slideMasters/theme/theme1.xml" Id="Rf6aa437cc2c642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47e0732d2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add3ec63742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76b96b5d54f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7233b8fa74e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5de0512164d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75203d52146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7fc686c2f40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d60117c2942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HOTVEDT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HOTVEDT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2 307 205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7 647 150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KJERSTI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HAUAN FREDRIK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HIRGUM THOMAS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96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www.hotvedtco.no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988 041 378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