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3315df326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3ea66bfd9407f"/>
  </p:sldMasterIdLst>
  <p:sldIdLst>
    <p:sldId xmlns:r="http://schemas.openxmlformats.org/officeDocument/2006/relationships" id="256" r:id="R0744277ff9684aae"/>
    <p:sldId xmlns:r="http://schemas.openxmlformats.org/officeDocument/2006/relationships" id="257" r:id="Rdcb6c5ae2af94949"/>
    <p:sldId xmlns:r="http://schemas.openxmlformats.org/officeDocument/2006/relationships" id="258" r:id="R286e34fe866f4ba3"/>
    <p:sldId xmlns:r="http://schemas.openxmlformats.org/officeDocument/2006/relationships" id="259" r:id="R756baa756a424cae"/>
    <p:sldId xmlns:r="http://schemas.openxmlformats.org/officeDocument/2006/relationships" id="260" r:id="Rfb6531ee8fc54ae1"/>
    <p:sldId xmlns:r="http://schemas.openxmlformats.org/officeDocument/2006/relationships" id="261" r:id="R6904b498301b4097"/>
    <p:sldId xmlns:r="http://schemas.openxmlformats.org/officeDocument/2006/relationships" id="262" r:id="R43e551b93b94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3ea66bfd9407f" /><Relationship Type="http://schemas.openxmlformats.org/officeDocument/2006/relationships/slide" Target="/ppt/slides/slide1.xml" Id="R0744277ff9684aae" /><Relationship Type="http://schemas.openxmlformats.org/officeDocument/2006/relationships/slide" Target="/ppt/slides/slide2.xml" Id="Rdcb6c5ae2af94949" /><Relationship Type="http://schemas.openxmlformats.org/officeDocument/2006/relationships/slide" Target="/ppt/slides/slide3.xml" Id="R286e34fe866f4ba3" /><Relationship Type="http://schemas.openxmlformats.org/officeDocument/2006/relationships/slide" Target="/ppt/slides/slide4.xml" Id="R756baa756a424cae" /><Relationship Type="http://schemas.openxmlformats.org/officeDocument/2006/relationships/slide" Target="/ppt/slides/slide5.xml" Id="Rfb6531ee8fc54ae1" /><Relationship Type="http://schemas.openxmlformats.org/officeDocument/2006/relationships/slide" Target="/ppt/slides/slide6.xml" Id="R6904b498301b4097" /><Relationship Type="http://schemas.openxmlformats.org/officeDocument/2006/relationships/slide" Target="/ppt/slides/slide7.xml" Id="R43e551b93b94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3819f9c77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7be6367d4a9f" /><Relationship Type="http://schemas.openxmlformats.org/officeDocument/2006/relationships/theme" Target="/ppt/slideMasters/theme/theme1.xml" Id="R9c557c94f087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27be6367d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b9bb573d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4260912c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7b271fb18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c7d3775f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7b431811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59a7d9cc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cc395ca6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