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4ee6ad3e71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853db64314d7e"/>
  </p:sldMasterIdLst>
  <p:sldIdLst>
    <p:sldId xmlns:r="http://schemas.openxmlformats.org/officeDocument/2006/relationships" id="256" r:id="R48a309d5452248a1"/>
    <p:sldId xmlns:r="http://schemas.openxmlformats.org/officeDocument/2006/relationships" id="257" r:id="Rb6cf763feea04838"/>
    <p:sldId xmlns:r="http://schemas.openxmlformats.org/officeDocument/2006/relationships" id="258" r:id="R5d61f5f0c167474e"/>
    <p:sldId xmlns:r="http://schemas.openxmlformats.org/officeDocument/2006/relationships" id="259" r:id="Rae341530d20c470d"/>
    <p:sldId xmlns:r="http://schemas.openxmlformats.org/officeDocument/2006/relationships" id="260" r:id="R72eea33cb3bf43e2"/>
    <p:sldId xmlns:r="http://schemas.openxmlformats.org/officeDocument/2006/relationships" id="261" r:id="Rc84e29a30bee49b9"/>
    <p:sldId xmlns:r="http://schemas.openxmlformats.org/officeDocument/2006/relationships" id="262" r:id="R3b6302d288b9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853db64314d7e" /><Relationship Type="http://schemas.openxmlformats.org/officeDocument/2006/relationships/slide" Target="/ppt/slides/slide1.xml" Id="R48a309d5452248a1" /><Relationship Type="http://schemas.openxmlformats.org/officeDocument/2006/relationships/slide" Target="/ppt/slides/slide2.xml" Id="Rb6cf763feea04838" /><Relationship Type="http://schemas.openxmlformats.org/officeDocument/2006/relationships/slide" Target="/ppt/slides/slide3.xml" Id="R5d61f5f0c167474e" /><Relationship Type="http://schemas.openxmlformats.org/officeDocument/2006/relationships/slide" Target="/ppt/slides/slide4.xml" Id="Rae341530d20c470d" /><Relationship Type="http://schemas.openxmlformats.org/officeDocument/2006/relationships/slide" Target="/ppt/slides/slide5.xml" Id="R72eea33cb3bf43e2" /><Relationship Type="http://schemas.openxmlformats.org/officeDocument/2006/relationships/slide" Target="/ppt/slides/slide6.xml" Id="Rc84e29a30bee49b9" /><Relationship Type="http://schemas.openxmlformats.org/officeDocument/2006/relationships/slide" Target="/ppt/slides/slide7.xml" Id="R3b6302d288b9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acaa976d6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9d24dec249be" /><Relationship Type="http://schemas.openxmlformats.org/officeDocument/2006/relationships/theme" Target="/ppt/slideMasters/theme/theme1.xml" Id="R8e1d09041f10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19d24dec2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afae6fd1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863e6bd05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9fb73ddb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07180db72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c2b5a77eb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39f29fcf4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2ea9e84b74b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VATNEM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VATNEM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1 790 835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10 662 934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 VATNEM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www.vatnem.no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988 075 167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VATNEM REVISJON AS</a:t>
            </a:r>
          </a:p>
        </p:txBody>
      </p:sp>
    </p:spTree>
  </p:cSld>
  <p:clrMapOvr>
    <a:masterClrMapping xmlns:a="http://schemas.openxmlformats.org/drawingml/2006/main"/>
  </p:clrMapOvr>
</p:sld>
</file>