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704cf94d9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1eda6672747c3"/>
  </p:sldMasterIdLst>
  <p:sldIdLst>
    <p:sldId xmlns:r="http://schemas.openxmlformats.org/officeDocument/2006/relationships" id="256" r:id="Rc2f8578a87264fae"/>
    <p:sldId xmlns:r="http://schemas.openxmlformats.org/officeDocument/2006/relationships" id="257" r:id="R4b37896418de49aa"/>
    <p:sldId xmlns:r="http://schemas.openxmlformats.org/officeDocument/2006/relationships" id="258" r:id="Rcb36f7448207417b"/>
    <p:sldId xmlns:r="http://schemas.openxmlformats.org/officeDocument/2006/relationships" id="259" r:id="Rbcffef7fc1064df5"/>
    <p:sldId xmlns:r="http://schemas.openxmlformats.org/officeDocument/2006/relationships" id="260" r:id="Rf3f9328501764980"/>
    <p:sldId xmlns:r="http://schemas.openxmlformats.org/officeDocument/2006/relationships" id="261" r:id="R98e4a77a08624026"/>
    <p:sldId xmlns:r="http://schemas.openxmlformats.org/officeDocument/2006/relationships" id="262" r:id="R619d42e88b66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1eda6672747c3" /><Relationship Type="http://schemas.openxmlformats.org/officeDocument/2006/relationships/slide" Target="/ppt/slides/slide1.xml" Id="Rc2f8578a87264fae" /><Relationship Type="http://schemas.openxmlformats.org/officeDocument/2006/relationships/slide" Target="/ppt/slides/slide2.xml" Id="R4b37896418de49aa" /><Relationship Type="http://schemas.openxmlformats.org/officeDocument/2006/relationships/slide" Target="/ppt/slides/slide3.xml" Id="Rcb36f7448207417b" /><Relationship Type="http://schemas.openxmlformats.org/officeDocument/2006/relationships/slide" Target="/ppt/slides/slide4.xml" Id="Rbcffef7fc1064df5" /><Relationship Type="http://schemas.openxmlformats.org/officeDocument/2006/relationships/slide" Target="/ppt/slides/slide5.xml" Id="Rf3f9328501764980" /><Relationship Type="http://schemas.openxmlformats.org/officeDocument/2006/relationships/slide" Target="/ppt/slides/slide6.xml" Id="R98e4a77a08624026" /><Relationship Type="http://schemas.openxmlformats.org/officeDocument/2006/relationships/slide" Target="/ppt/slides/slide7.xml" Id="R619d42e88b66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a63a2637a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0caa8752a4c51" /><Relationship Type="http://schemas.openxmlformats.org/officeDocument/2006/relationships/theme" Target="/ppt/slideMasters/theme/theme1.xml" Id="R03d4826a8160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0caa8752a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a384b77a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c397ccf5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eaf4eb52a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aca90c6c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68bb6b8e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1f81490c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addd69a4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VEKST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10 538 537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38 659 243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55 620 486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arvekst@gmail.com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VEKST AS</a:t>
            </a:r>
          </a:p>
        </p:txBody>
      </p:sp>
    </p:spTree>
  </p:cSld>
  <p:clrMapOvr>
    <a:masterClrMapping xmlns:a="http://schemas.openxmlformats.org/drawingml/2006/main"/>
  </p:clrMapOvr>
</p:sld>
</file>