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241fa67ca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ec2260fca4e02"/>
  </p:sldMasterIdLst>
  <p:sldIdLst>
    <p:sldId xmlns:r="http://schemas.openxmlformats.org/officeDocument/2006/relationships" id="256" r:id="R1133cb80d5f04402"/>
    <p:sldId xmlns:r="http://schemas.openxmlformats.org/officeDocument/2006/relationships" id="257" r:id="Rf9f784fe84e84e53"/>
    <p:sldId xmlns:r="http://schemas.openxmlformats.org/officeDocument/2006/relationships" id="258" r:id="R655b2320ebaa4cf9"/>
    <p:sldId xmlns:r="http://schemas.openxmlformats.org/officeDocument/2006/relationships" id="259" r:id="Re189962507e243fb"/>
    <p:sldId xmlns:r="http://schemas.openxmlformats.org/officeDocument/2006/relationships" id="260" r:id="Rd45946fc00a7443b"/>
    <p:sldId xmlns:r="http://schemas.openxmlformats.org/officeDocument/2006/relationships" id="261" r:id="R1e0967d8d7de4b38"/>
    <p:sldId xmlns:r="http://schemas.openxmlformats.org/officeDocument/2006/relationships" id="262" r:id="R1fab823c7866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ec2260fca4e02" /><Relationship Type="http://schemas.openxmlformats.org/officeDocument/2006/relationships/slide" Target="/ppt/slides/slide1.xml" Id="R1133cb80d5f04402" /><Relationship Type="http://schemas.openxmlformats.org/officeDocument/2006/relationships/slide" Target="/ppt/slides/slide2.xml" Id="Rf9f784fe84e84e53" /><Relationship Type="http://schemas.openxmlformats.org/officeDocument/2006/relationships/slide" Target="/ppt/slides/slide3.xml" Id="R655b2320ebaa4cf9" /><Relationship Type="http://schemas.openxmlformats.org/officeDocument/2006/relationships/slide" Target="/ppt/slides/slide4.xml" Id="Re189962507e243fb" /><Relationship Type="http://schemas.openxmlformats.org/officeDocument/2006/relationships/slide" Target="/ppt/slides/slide5.xml" Id="Rd45946fc00a7443b" /><Relationship Type="http://schemas.openxmlformats.org/officeDocument/2006/relationships/slide" Target="/ppt/slides/slide6.xml" Id="R1e0967d8d7de4b38" /><Relationship Type="http://schemas.openxmlformats.org/officeDocument/2006/relationships/slide" Target="/ppt/slides/slide7.xml" Id="R1fab823c7866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a90dda9de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ed4902a844b65" /><Relationship Type="http://schemas.openxmlformats.org/officeDocument/2006/relationships/theme" Target="/ppt/slideMasters/theme/theme1.xml" Id="Rd3c495ef8306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ed4902a84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10fbe8a7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a0128f7ba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06daedfb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78195f4743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3323efebf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13f638112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f13896880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1 560 269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10 801 695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10 916 090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TIDSLEVOLD KJELL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