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c4b1c85ef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5f590e6e549f6"/>
  </p:sldMasterIdLst>
  <p:sldIdLst>
    <p:sldId xmlns:r="http://schemas.openxmlformats.org/officeDocument/2006/relationships" id="256" r:id="R92e4e48a24eb4408"/>
    <p:sldId xmlns:r="http://schemas.openxmlformats.org/officeDocument/2006/relationships" id="257" r:id="R139525952df94324"/>
    <p:sldId xmlns:r="http://schemas.openxmlformats.org/officeDocument/2006/relationships" id="258" r:id="Rd93c49f9e5f04bc9"/>
    <p:sldId xmlns:r="http://schemas.openxmlformats.org/officeDocument/2006/relationships" id="259" r:id="R9729331044344673"/>
    <p:sldId xmlns:r="http://schemas.openxmlformats.org/officeDocument/2006/relationships" id="260" r:id="R28e57093a67c4067"/>
    <p:sldId xmlns:r="http://schemas.openxmlformats.org/officeDocument/2006/relationships" id="261" r:id="R9fa9d0fa5d394a5c"/>
    <p:sldId xmlns:r="http://schemas.openxmlformats.org/officeDocument/2006/relationships" id="262" r:id="R7fb4cb186ab3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5f590e6e549f6" /><Relationship Type="http://schemas.openxmlformats.org/officeDocument/2006/relationships/slide" Target="/ppt/slides/slide1.xml" Id="R92e4e48a24eb4408" /><Relationship Type="http://schemas.openxmlformats.org/officeDocument/2006/relationships/slide" Target="/ppt/slides/slide2.xml" Id="R139525952df94324" /><Relationship Type="http://schemas.openxmlformats.org/officeDocument/2006/relationships/slide" Target="/ppt/slides/slide3.xml" Id="Rd93c49f9e5f04bc9" /><Relationship Type="http://schemas.openxmlformats.org/officeDocument/2006/relationships/slide" Target="/ppt/slides/slide4.xml" Id="R9729331044344673" /><Relationship Type="http://schemas.openxmlformats.org/officeDocument/2006/relationships/slide" Target="/ppt/slides/slide5.xml" Id="R28e57093a67c4067" /><Relationship Type="http://schemas.openxmlformats.org/officeDocument/2006/relationships/slide" Target="/ppt/slides/slide6.xml" Id="R9fa9d0fa5d394a5c" /><Relationship Type="http://schemas.openxmlformats.org/officeDocument/2006/relationships/slide" Target="/ppt/slides/slide7.xml" Id="R7fb4cb186ab3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00dd4175d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a2ee66ac44840" /><Relationship Type="http://schemas.openxmlformats.org/officeDocument/2006/relationships/theme" Target="/ppt/slideMasters/theme/theme1.xml" Id="Rbe47e502c888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a2ee66ac4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b8cafcfb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6d32e70b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2079ce93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bf0b33a1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6b9c8c623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4aaabc41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656fb39f5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THORSBY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46 191 326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55 594 478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E-TH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 BARTH THORSBY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THORSBY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Aass 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62 29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