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876eca007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1514da23e34208"/>
  </p:sldMasterIdLst>
  <p:sldIdLst>
    <p:sldId xmlns:r="http://schemas.openxmlformats.org/officeDocument/2006/relationships" id="256" r:id="R505463ff57ab4aa9"/>
    <p:sldId xmlns:r="http://schemas.openxmlformats.org/officeDocument/2006/relationships" id="257" r:id="R22cdb7d36de4474d"/>
    <p:sldId xmlns:r="http://schemas.openxmlformats.org/officeDocument/2006/relationships" id="258" r:id="Rac7ceecc619d4027"/>
    <p:sldId xmlns:r="http://schemas.openxmlformats.org/officeDocument/2006/relationships" id="259" r:id="Re3464f251d1647ec"/>
    <p:sldId xmlns:r="http://schemas.openxmlformats.org/officeDocument/2006/relationships" id="260" r:id="R2e3e1b26acb741a0"/>
    <p:sldId xmlns:r="http://schemas.openxmlformats.org/officeDocument/2006/relationships" id="261" r:id="Rf20a75824eda4e77"/>
    <p:sldId xmlns:r="http://schemas.openxmlformats.org/officeDocument/2006/relationships" id="262" r:id="R3356dd5af4f0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514da23e34208" /><Relationship Type="http://schemas.openxmlformats.org/officeDocument/2006/relationships/slide" Target="/ppt/slides/slide1.xml" Id="R505463ff57ab4aa9" /><Relationship Type="http://schemas.openxmlformats.org/officeDocument/2006/relationships/slide" Target="/ppt/slides/slide2.xml" Id="R22cdb7d36de4474d" /><Relationship Type="http://schemas.openxmlformats.org/officeDocument/2006/relationships/slide" Target="/ppt/slides/slide3.xml" Id="Rac7ceecc619d4027" /><Relationship Type="http://schemas.openxmlformats.org/officeDocument/2006/relationships/slide" Target="/ppt/slides/slide4.xml" Id="Re3464f251d1647ec" /><Relationship Type="http://schemas.openxmlformats.org/officeDocument/2006/relationships/slide" Target="/ppt/slides/slide5.xml" Id="R2e3e1b26acb741a0" /><Relationship Type="http://schemas.openxmlformats.org/officeDocument/2006/relationships/slide" Target="/ppt/slides/slide6.xml" Id="Rf20a75824eda4e77" /><Relationship Type="http://schemas.openxmlformats.org/officeDocument/2006/relationships/slide" Target="/ppt/slides/slide7.xml" Id="R3356dd5af4f0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4ddb72228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ce29c56d47ba" /><Relationship Type="http://schemas.openxmlformats.org/officeDocument/2006/relationships/theme" Target="/ppt/slideMasters/theme/theme1.xml" Id="R1b84f3d4748d46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2ce29c56d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65ce00d77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61dbc95384c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6a48f2b07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507cf26ef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0cf5ad75e42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3e313e387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eecd19d01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THORBJØRN STRYKEN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STRYKEN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7 672 860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19 854 397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22 080 072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STRYKEN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GRANHAUGEN STRYKEN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Grevlingveien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988 092 762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THORBJØRN STRYKEN INVEST AS</a:t>
            </a:r>
          </a:p>
        </p:txBody>
      </p:sp>
    </p:spTree>
  </p:cSld>
  <p:clrMapOvr>
    <a:masterClrMapping xmlns:a="http://schemas.openxmlformats.org/drawingml/2006/main"/>
  </p:clrMapOvr>
</p:sld>
</file>